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37"/>
  </p:notesMasterIdLst>
  <p:sldIdLst>
    <p:sldId id="256" r:id="rId2"/>
    <p:sldId id="257" r:id="rId3"/>
    <p:sldId id="258" r:id="rId4"/>
    <p:sldId id="259" r:id="rId5"/>
    <p:sldId id="260" r:id="rId6"/>
    <p:sldId id="261" r:id="rId7"/>
    <p:sldId id="262" r:id="rId8"/>
    <p:sldId id="263" r:id="rId9"/>
    <p:sldId id="271" r:id="rId10"/>
    <p:sldId id="272" r:id="rId11"/>
    <p:sldId id="273" r:id="rId12"/>
    <p:sldId id="274" r:id="rId13"/>
    <p:sldId id="275" r:id="rId14"/>
    <p:sldId id="276" r:id="rId15"/>
    <p:sldId id="277" r:id="rId16"/>
    <p:sldId id="278" r:id="rId17"/>
    <p:sldId id="279" r:id="rId18"/>
    <p:sldId id="264" r:id="rId19"/>
    <p:sldId id="265" r:id="rId20"/>
    <p:sldId id="280" r:id="rId21"/>
    <p:sldId id="281" r:id="rId22"/>
    <p:sldId id="282" r:id="rId23"/>
    <p:sldId id="283" r:id="rId24"/>
    <p:sldId id="270" r:id="rId25"/>
    <p:sldId id="284" r:id="rId26"/>
    <p:sldId id="285" r:id="rId27"/>
    <p:sldId id="286" r:id="rId28"/>
    <p:sldId id="287" r:id="rId29"/>
    <p:sldId id="288" r:id="rId30"/>
    <p:sldId id="289" r:id="rId31"/>
    <p:sldId id="266" r:id="rId32"/>
    <p:sldId id="291" r:id="rId33"/>
    <p:sldId id="268" r:id="rId34"/>
    <p:sldId id="26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hyperlink" Target="mailto:2020MeXicano2070@gmail.com" TargetMode="Externa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diagrams/_rels/data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hyperlink" Target="mailto:2020MeXicano2070@gmail.com" TargetMode="Externa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mailto:2020MeXicano2070@gmail.com" TargetMode="External"/><Relationship Id="rId7" Type="http://schemas.openxmlformats.org/officeDocument/2006/relationships/image" Target="../media/image20.svg"/><Relationship Id="rId2" Type="http://schemas.openxmlformats.org/officeDocument/2006/relationships/image" Target="../media/image16.svg"/><Relationship Id="rId1" Type="http://schemas.openxmlformats.org/officeDocument/2006/relationships/image" Target="../media/image23.png"/><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24.png"/><Relationship Id="rId9"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2020MeXicano2070@gmail.com" TargetMode="External"/><Relationship Id="rId7" Type="http://schemas.openxmlformats.org/officeDocument/2006/relationships/image" Target="../media/image20.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0A85113D-D3F6-4E16-A96A-9417540FEED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57BB188-FA90-44AB-9D7D-5A999266AB55}">
      <dgm:prSet custT="1"/>
      <dgm:spPr/>
      <dgm:t>
        <a:bodyPr/>
        <a:lstStyle/>
        <a:p>
          <a:r>
            <a:rPr lang="en-US" sz="1800" b="1" dirty="0"/>
            <a:t>Email address: </a:t>
          </a:r>
          <a:r>
            <a:rPr lang="en-US" sz="1800" b="1" u="sng" dirty="0">
              <a:solidFill>
                <a:schemeClr val="accent2"/>
              </a:solidFill>
              <a:hlinkClick xmlns:r="http://schemas.openxmlformats.org/officeDocument/2006/relationships" r:id="rId1">
                <a:extLst>
                  <a:ext uri="{A12FA001-AC4F-418D-AE19-62706E023703}">
                    <ahyp:hlinkClr xmlns:ahyp="http://schemas.microsoft.com/office/drawing/2018/hyperlinkcolor" val="tx"/>
                  </a:ext>
                </a:extLst>
              </a:hlinkClick>
            </a:rPr>
            <a:t>2020MeXicano2070@gmail.com</a:t>
          </a:r>
          <a:endParaRPr lang="en-US" sz="1800" dirty="0">
            <a:solidFill>
              <a:schemeClr val="accent2"/>
            </a:solidFill>
          </a:endParaRPr>
        </a:p>
      </dgm:t>
    </dgm:pt>
    <dgm:pt modelId="{C1733E1E-B20F-4786-A299-7BECB04F7C0B}" type="parTrans" cxnId="{9C8E4B84-B1C6-4081-8E80-CAA753B52D8E}">
      <dgm:prSet/>
      <dgm:spPr/>
      <dgm:t>
        <a:bodyPr/>
        <a:lstStyle/>
        <a:p>
          <a:endParaRPr lang="en-US"/>
        </a:p>
      </dgm:t>
    </dgm:pt>
    <dgm:pt modelId="{8BD480FD-33AB-4818-9C56-1AA4CC436DAC}" type="sibTrans" cxnId="{9C8E4B84-B1C6-4081-8E80-CAA753B52D8E}">
      <dgm:prSet/>
      <dgm:spPr/>
      <dgm:t>
        <a:bodyPr/>
        <a:lstStyle/>
        <a:p>
          <a:endParaRPr lang="en-US"/>
        </a:p>
      </dgm:t>
    </dgm:pt>
    <dgm:pt modelId="{C107EE05-40EC-4D03-8F0E-A36711C0DF4C}">
      <dgm:prSet custT="1"/>
      <dgm:spPr/>
      <dgm:t>
        <a:bodyPr/>
        <a:lstStyle/>
        <a:p>
          <a:r>
            <a:rPr lang="en-US" sz="1800" b="1" dirty="0"/>
            <a:t>Facebook page:		MeXicanos2070</a:t>
          </a:r>
          <a:endParaRPr lang="en-US" sz="1800" dirty="0"/>
        </a:p>
      </dgm:t>
    </dgm:pt>
    <dgm:pt modelId="{28B35261-3BB5-4CCD-88C1-314B669F3B11}" type="parTrans" cxnId="{88183A6D-6D51-4352-88F5-FB767D9DBCE2}">
      <dgm:prSet/>
      <dgm:spPr/>
      <dgm:t>
        <a:bodyPr/>
        <a:lstStyle/>
        <a:p>
          <a:endParaRPr lang="en-US"/>
        </a:p>
      </dgm:t>
    </dgm:pt>
    <dgm:pt modelId="{E42FD7F0-3A72-4757-BD98-CA6CA68A21C4}" type="sibTrans" cxnId="{88183A6D-6D51-4352-88F5-FB767D9DBCE2}">
      <dgm:prSet/>
      <dgm:spPr/>
      <dgm:t>
        <a:bodyPr/>
        <a:lstStyle/>
        <a:p>
          <a:endParaRPr lang="en-US"/>
        </a:p>
      </dgm:t>
    </dgm:pt>
    <dgm:pt modelId="{28202111-BB20-4ACC-863D-D76473C61C83}">
      <dgm:prSet custT="1"/>
      <dgm:spPr/>
      <dgm:t>
        <a:bodyPr/>
        <a:lstStyle/>
        <a:p>
          <a:r>
            <a:rPr lang="en-US" sz="1800" b="1" dirty="0"/>
            <a:t>Website: MeXicanos2070.weebly.com</a:t>
          </a:r>
          <a:endParaRPr lang="en-US" sz="1800" dirty="0"/>
        </a:p>
      </dgm:t>
    </dgm:pt>
    <dgm:pt modelId="{981615FE-2D90-4AF2-B133-2BF17DE7174D}" type="parTrans" cxnId="{1B725D2B-5164-41B0-BD5C-37407281A5E9}">
      <dgm:prSet/>
      <dgm:spPr/>
      <dgm:t>
        <a:bodyPr/>
        <a:lstStyle/>
        <a:p>
          <a:endParaRPr lang="en-US"/>
        </a:p>
      </dgm:t>
    </dgm:pt>
    <dgm:pt modelId="{178EEEE3-FAD3-4736-B0FA-A704B76F6643}" type="sibTrans" cxnId="{1B725D2B-5164-41B0-BD5C-37407281A5E9}">
      <dgm:prSet/>
      <dgm:spPr/>
      <dgm:t>
        <a:bodyPr/>
        <a:lstStyle/>
        <a:p>
          <a:endParaRPr lang="en-US"/>
        </a:p>
      </dgm:t>
    </dgm:pt>
    <dgm:pt modelId="{45DA6BB9-65C0-4DF8-8813-A9C2DDE61293}">
      <dgm:prSet custT="1"/>
      <dgm:spPr/>
      <dgm:t>
        <a:bodyPr/>
        <a:lstStyle/>
        <a:p>
          <a:r>
            <a:rPr lang="en-US" sz="1800" b="1" dirty="0"/>
            <a:t>Twitter handle:		@XicanX2070</a:t>
          </a:r>
          <a:endParaRPr lang="en-US" sz="1800" dirty="0"/>
        </a:p>
      </dgm:t>
    </dgm:pt>
    <dgm:pt modelId="{130DC15B-71E8-4561-8001-29CAC0F64477}" type="parTrans" cxnId="{BF9860D7-C9B7-407B-97B8-2D80E804B059}">
      <dgm:prSet/>
      <dgm:spPr/>
      <dgm:t>
        <a:bodyPr/>
        <a:lstStyle/>
        <a:p>
          <a:endParaRPr lang="en-US"/>
        </a:p>
      </dgm:t>
    </dgm:pt>
    <dgm:pt modelId="{D7737EBB-A0D1-4878-A817-976E3285BA65}" type="sibTrans" cxnId="{BF9860D7-C9B7-407B-97B8-2D80E804B059}">
      <dgm:prSet/>
      <dgm:spPr/>
      <dgm:t>
        <a:bodyPr/>
        <a:lstStyle/>
        <a:p>
          <a:endParaRPr lang="en-US"/>
        </a:p>
      </dgm:t>
    </dgm:pt>
    <dgm:pt modelId="{221AF562-2A56-46CB-A46C-9594C2A12F1B}" type="pres">
      <dgm:prSet presAssocID="{0A85113D-D3F6-4E16-A96A-9417540FEEDF}" presName="root" presStyleCnt="0">
        <dgm:presLayoutVars>
          <dgm:dir/>
          <dgm:resizeHandles val="exact"/>
        </dgm:presLayoutVars>
      </dgm:prSet>
      <dgm:spPr/>
    </dgm:pt>
    <dgm:pt modelId="{CBEA97B8-2F87-42A8-8018-7ECF4E32596E}" type="pres">
      <dgm:prSet presAssocID="{0A85113D-D3F6-4E16-A96A-9417540FEEDF}" presName="container" presStyleCnt="0">
        <dgm:presLayoutVars>
          <dgm:dir/>
          <dgm:resizeHandles val="exact"/>
        </dgm:presLayoutVars>
      </dgm:prSet>
      <dgm:spPr/>
    </dgm:pt>
    <dgm:pt modelId="{6F8C13B2-5AD5-4CA5-88AD-1BFD1EE20827}" type="pres">
      <dgm:prSet presAssocID="{857BB188-FA90-44AB-9D7D-5A999266AB55}" presName="compNode" presStyleCnt="0"/>
      <dgm:spPr/>
    </dgm:pt>
    <dgm:pt modelId="{7378AB10-6E1D-4DC0-AB4D-4058DDCD40AF}" type="pres">
      <dgm:prSet presAssocID="{857BB188-FA90-44AB-9D7D-5A999266AB55}" presName="iconBgRect" presStyleLbl="bgShp" presStyleIdx="0" presStyleCnt="4"/>
      <dgm:spPr/>
    </dgm:pt>
    <dgm:pt modelId="{DB8AB8C6-30D0-480B-8C72-B8A951103668}" type="pres">
      <dgm:prSet presAssocID="{857BB188-FA90-44AB-9D7D-5A999266AB55}" presName="iconRect" presStyleLbl="node1" presStyleIdx="0" presStyleCnt="4" custLinFactNeighborX="7020" custLinFactNeighborY="2521"/>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B9214EA1-03DE-42CA-B15A-B3A538816975}" type="pres">
      <dgm:prSet presAssocID="{857BB188-FA90-44AB-9D7D-5A999266AB55}" presName="spaceRect" presStyleCnt="0"/>
      <dgm:spPr/>
    </dgm:pt>
    <dgm:pt modelId="{5D74C425-6434-4530-AB0A-FBD8F5C4C27A}" type="pres">
      <dgm:prSet presAssocID="{857BB188-FA90-44AB-9D7D-5A999266AB55}" presName="textRect" presStyleLbl="revTx" presStyleIdx="0" presStyleCnt="4" custScaleX="135913" custLinFactNeighborX="14088" custLinFactNeighborY="1509">
        <dgm:presLayoutVars>
          <dgm:chMax val="1"/>
          <dgm:chPref val="1"/>
        </dgm:presLayoutVars>
      </dgm:prSet>
      <dgm:spPr/>
    </dgm:pt>
    <dgm:pt modelId="{321020FC-764B-4F36-8609-1CE03AAFC87A}" type="pres">
      <dgm:prSet presAssocID="{8BD480FD-33AB-4818-9C56-1AA4CC436DAC}" presName="sibTrans" presStyleLbl="sibTrans2D1" presStyleIdx="0" presStyleCnt="0"/>
      <dgm:spPr/>
    </dgm:pt>
    <dgm:pt modelId="{ED8E9A9C-A9BB-452A-9AA7-57C287B27FB5}" type="pres">
      <dgm:prSet presAssocID="{C107EE05-40EC-4D03-8F0E-A36711C0DF4C}" presName="compNode" presStyleCnt="0"/>
      <dgm:spPr/>
    </dgm:pt>
    <dgm:pt modelId="{3EF85B03-256F-4DED-BDD6-F1D768C65200}" type="pres">
      <dgm:prSet presAssocID="{C107EE05-40EC-4D03-8F0E-A36711C0DF4C}" presName="iconBgRect" presStyleLbl="bgShp" presStyleIdx="1" presStyleCnt="4" custLinFactX="-200000" custLinFactY="7890" custLinFactNeighborX="-239646" custLinFactNeighborY="100000"/>
      <dgm:spPr/>
    </dgm:pt>
    <dgm:pt modelId="{97FC28F2-EE5B-4079-8746-451A73E590A8}" type="pres">
      <dgm:prSet presAssocID="{C107EE05-40EC-4D03-8F0E-A36711C0DF4C}" presName="iconRect" presStyleLbl="node1" presStyleIdx="1" presStyleCnt="4" custLinFactX="-340562" custLinFactY="80168" custLinFactNeighborX="-400000" custLinFactNeighborY="10000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1914C37D-2CBD-45DC-B001-BBC45AB725D0}" type="pres">
      <dgm:prSet presAssocID="{C107EE05-40EC-4D03-8F0E-A36711C0DF4C}" presName="spaceRect" presStyleCnt="0"/>
      <dgm:spPr/>
    </dgm:pt>
    <dgm:pt modelId="{0E174641-C37B-421E-9F86-E405D71720BC}" type="pres">
      <dgm:prSet presAssocID="{C107EE05-40EC-4D03-8F0E-A36711C0DF4C}" presName="textRect" presStyleLbl="revTx" presStyleIdx="1" presStyleCnt="4" custLinFactX="-89995" custLinFactY="5495" custLinFactNeighborX="-100000" custLinFactNeighborY="100000">
        <dgm:presLayoutVars>
          <dgm:chMax val="1"/>
          <dgm:chPref val="1"/>
        </dgm:presLayoutVars>
      </dgm:prSet>
      <dgm:spPr/>
    </dgm:pt>
    <dgm:pt modelId="{DDE5D28F-15F9-459C-8F17-E0B5F01E1C5E}" type="pres">
      <dgm:prSet presAssocID="{E42FD7F0-3A72-4757-BD98-CA6CA68A21C4}" presName="sibTrans" presStyleLbl="sibTrans2D1" presStyleIdx="0" presStyleCnt="0"/>
      <dgm:spPr/>
    </dgm:pt>
    <dgm:pt modelId="{A521D8BA-16ED-49B8-B16B-154411AF8B62}" type="pres">
      <dgm:prSet presAssocID="{28202111-BB20-4ACC-863D-D76473C61C83}" presName="compNode" presStyleCnt="0"/>
      <dgm:spPr/>
    </dgm:pt>
    <dgm:pt modelId="{D6EC8FD7-BD7C-443A-8E5B-E445756C8DC4}" type="pres">
      <dgm:prSet presAssocID="{28202111-BB20-4ACC-863D-D76473C61C83}" presName="iconBgRect" presStyleLbl="bgShp" presStyleIdx="2" presStyleCnt="4" custLinFactNeighborX="894" custLinFactNeighborY="52927"/>
      <dgm:spPr/>
    </dgm:pt>
    <dgm:pt modelId="{B0A1C6DF-A91F-48C9-881E-CCE4F0A40482}" type="pres">
      <dgm:prSet presAssocID="{28202111-BB20-4ACC-863D-D76473C61C83}" presName="iconRect" presStyleLbl="node1" presStyleIdx="2" presStyleCnt="4" custLinFactNeighborX="0" custLinFactNeighborY="9125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rker"/>
        </a:ext>
      </dgm:extLst>
    </dgm:pt>
    <dgm:pt modelId="{1604DABE-AD38-41E6-B582-0B2E0D563BF1}" type="pres">
      <dgm:prSet presAssocID="{28202111-BB20-4ACC-863D-D76473C61C83}" presName="spaceRect" presStyleCnt="0"/>
      <dgm:spPr/>
    </dgm:pt>
    <dgm:pt modelId="{9FE71E23-AFA3-4D9A-8BAB-C23322E74C6F}" type="pres">
      <dgm:prSet presAssocID="{28202111-BB20-4ACC-863D-D76473C61C83}" presName="textRect" presStyleLbl="revTx" presStyleIdx="2" presStyleCnt="4" custScaleX="118602" custLinFactNeighborX="5799" custLinFactNeighborY="54443">
        <dgm:presLayoutVars>
          <dgm:chMax val="1"/>
          <dgm:chPref val="1"/>
        </dgm:presLayoutVars>
      </dgm:prSet>
      <dgm:spPr/>
    </dgm:pt>
    <dgm:pt modelId="{94209CFB-5C89-4D6A-B47E-B34B05BE49CC}" type="pres">
      <dgm:prSet presAssocID="{178EEEE3-FAD3-4736-B0FA-A704B76F6643}" presName="sibTrans" presStyleLbl="sibTrans2D1" presStyleIdx="0" presStyleCnt="0"/>
      <dgm:spPr/>
    </dgm:pt>
    <dgm:pt modelId="{1C861577-A7E1-49BB-9505-CE18C5DEBC48}" type="pres">
      <dgm:prSet presAssocID="{45DA6BB9-65C0-4DF8-8813-A9C2DDE61293}" presName="compNode" presStyleCnt="0"/>
      <dgm:spPr/>
    </dgm:pt>
    <dgm:pt modelId="{196A7086-255D-41C4-B03B-017A73047CCD}" type="pres">
      <dgm:prSet presAssocID="{45DA6BB9-65C0-4DF8-8813-A9C2DDE61293}" presName="iconBgRect" presStyleLbl="bgShp" presStyleIdx="3" presStyleCnt="4" custLinFactNeighborX="-7599" custLinFactNeighborY="34606"/>
      <dgm:spPr/>
    </dgm:pt>
    <dgm:pt modelId="{BC749690-E08F-48FB-BAD1-43487CE78082}" type="pres">
      <dgm:prSet presAssocID="{45DA6BB9-65C0-4DF8-8813-A9C2DDE61293}" presName="iconRect" presStyleLbl="node1" presStyleIdx="3" presStyleCnt="4" custLinFactNeighborX="-16379" custLinFactNeighborY="5732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7B276C99-4B5C-453E-8916-F0DCFCC22D06}" type="pres">
      <dgm:prSet presAssocID="{45DA6BB9-65C0-4DF8-8813-A9C2DDE61293}" presName="spaceRect" presStyleCnt="0"/>
      <dgm:spPr/>
    </dgm:pt>
    <dgm:pt modelId="{01BA69FB-8B96-4936-8498-79BE8E7D01D8}" type="pres">
      <dgm:prSet presAssocID="{45DA6BB9-65C0-4DF8-8813-A9C2DDE61293}" presName="textRect" presStyleLbl="revTx" presStyleIdx="3" presStyleCnt="4" custLinFactNeighborX="-2879" custLinFactNeighborY="46142">
        <dgm:presLayoutVars>
          <dgm:chMax val="1"/>
          <dgm:chPref val="1"/>
        </dgm:presLayoutVars>
      </dgm:prSet>
      <dgm:spPr/>
    </dgm:pt>
  </dgm:ptLst>
  <dgm:cxnLst>
    <dgm:cxn modelId="{332CA305-487E-4D5B-98CD-561CE98FAFCC}" type="presOf" srcId="{0A85113D-D3F6-4E16-A96A-9417540FEEDF}" destId="{221AF562-2A56-46CB-A46C-9594C2A12F1B}" srcOrd="0" destOrd="0" presId="urn:microsoft.com/office/officeart/2018/2/layout/IconCircleList"/>
    <dgm:cxn modelId="{6161A219-EDF9-400D-AD1C-34A8F80C2AC9}" type="presOf" srcId="{45DA6BB9-65C0-4DF8-8813-A9C2DDE61293}" destId="{01BA69FB-8B96-4936-8498-79BE8E7D01D8}" srcOrd="0" destOrd="0" presId="urn:microsoft.com/office/officeart/2018/2/layout/IconCircleList"/>
    <dgm:cxn modelId="{1B725D2B-5164-41B0-BD5C-37407281A5E9}" srcId="{0A85113D-D3F6-4E16-A96A-9417540FEEDF}" destId="{28202111-BB20-4ACC-863D-D76473C61C83}" srcOrd="2" destOrd="0" parTransId="{981615FE-2D90-4AF2-B133-2BF17DE7174D}" sibTransId="{178EEEE3-FAD3-4736-B0FA-A704B76F6643}"/>
    <dgm:cxn modelId="{396C9341-37C4-46EC-B94C-4E1C240EB7CB}" type="presOf" srcId="{8BD480FD-33AB-4818-9C56-1AA4CC436DAC}" destId="{321020FC-764B-4F36-8609-1CE03AAFC87A}" srcOrd="0" destOrd="0" presId="urn:microsoft.com/office/officeart/2018/2/layout/IconCircleList"/>
    <dgm:cxn modelId="{9099A269-7227-4F59-9542-8FEA4AEFD444}" type="presOf" srcId="{857BB188-FA90-44AB-9D7D-5A999266AB55}" destId="{5D74C425-6434-4530-AB0A-FBD8F5C4C27A}" srcOrd="0" destOrd="0" presId="urn:microsoft.com/office/officeart/2018/2/layout/IconCircleList"/>
    <dgm:cxn modelId="{88183A6D-6D51-4352-88F5-FB767D9DBCE2}" srcId="{0A85113D-D3F6-4E16-A96A-9417540FEEDF}" destId="{C107EE05-40EC-4D03-8F0E-A36711C0DF4C}" srcOrd="1" destOrd="0" parTransId="{28B35261-3BB5-4CCD-88C1-314B669F3B11}" sibTransId="{E42FD7F0-3A72-4757-BD98-CA6CA68A21C4}"/>
    <dgm:cxn modelId="{9C8E4B84-B1C6-4081-8E80-CAA753B52D8E}" srcId="{0A85113D-D3F6-4E16-A96A-9417540FEEDF}" destId="{857BB188-FA90-44AB-9D7D-5A999266AB55}" srcOrd="0" destOrd="0" parTransId="{C1733E1E-B20F-4786-A299-7BECB04F7C0B}" sibTransId="{8BD480FD-33AB-4818-9C56-1AA4CC436DAC}"/>
    <dgm:cxn modelId="{3BF1B2C2-EBC7-4171-B3F4-A365A9CC279F}" type="presOf" srcId="{28202111-BB20-4ACC-863D-D76473C61C83}" destId="{9FE71E23-AFA3-4D9A-8BAB-C23322E74C6F}" srcOrd="0" destOrd="0" presId="urn:microsoft.com/office/officeart/2018/2/layout/IconCircleList"/>
    <dgm:cxn modelId="{2EB0A9CA-ACCE-4544-A053-D83B354AACE9}" type="presOf" srcId="{E42FD7F0-3A72-4757-BD98-CA6CA68A21C4}" destId="{DDE5D28F-15F9-459C-8F17-E0B5F01E1C5E}" srcOrd="0" destOrd="0" presId="urn:microsoft.com/office/officeart/2018/2/layout/IconCircleList"/>
    <dgm:cxn modelId="{5F6A93D1-62AF-4177-93E1-048088973B3C}" type="presOf" srcId="{C107EE05-40EC-4D03-8F0E-A36711C0DF4C}" destId="{0E174641-C37B-421E-9F86-E405D71720BC}" srcOrd="0" destOrd="0" presId="urn:microsoft.com/office/officeart/2018/2/layout/IconCircleList"/>
    <dgm:cxn modelId="{27EEFED6-3636-4708-BFF6-4ECD7C6D94D6}" type="presOf" srcId="{178EEEE3-FAD3-4736-B0FA-A704B76F6643}" destId="{94209CFB-5C89-4D6A-B47E-B34B05BE49CC}" srcOrd="0" destOrd="0" presId="urn:microsoft.com/office/officeart/2018/2/layout/IconCircleList"/>
    <dgm:cxn modelId="{BF9860D7-C9B7-407B-97B8-2D80E804B059}" srcId="{0A85113D-D3F6-4E16-A96A-9417540FEEDF}" destId="{45DA6BB9-65C0-4DF8-8813-A9C2DDE61293}" srcOrd="3" destOrd="0" parTransId="{130DC15B-71E8-4561-8001-29CAC0F64477}" sibTransId="{D7737EBB-A0D1-4878-A817-976E3285BA65}"/>
    <dgm:cxn modelId="{B9A62E58-8BD2-4839-BC57-D79F22E7FC6D}" type="presParOf" srcId="{221AF562-2A56-46CB-A46C-9594C2A12F1B}" destId="{CBEA97B8-2F87-42A8-8018-7ECF4E32596E}" srcOrd="0" destOrd="0" presId="urn:microsoft.com/office/officeart/2018/2/layout/IconCircleList"/>
    <dgm:cxn modelId="{DF85D507-B56B-42F3-BEDD-355A94CE006D}" type="presParOf" srcId="{CBEA97B8-2F87-42A8-8018-7ECF4E32596E}" destId="{6F8C13B2-5AD5-4CA5-88AD-1BFD1EE20827}" srcOrd="0" destOrd="0" presId="urn:microsoft.com/office/officeart/2018/2/layout/IconCircleList"/>
    <dgm:cxn modelId="{6E6D29D0-8E28-4D10-96A9-2FBE9129695F}" type="presParOf" srcId="{6F8C13B2-5AD5-4CA5-88AD-1BFD1EE20827}" destId="{7378AB10-6E1D-4DC0-AB4D-4058DDCD40AF}" srcOrd="0" destOrd="0" presId="urn:microsoft.com/office/officeart/2018/2/layout/IconCircleList"/>
    <dgm:cxn modelId="{879FA7A7-47EA-4993-91EA-1430C379AB46}" type="presParOf" srcId="{6F8C13B2-5AD5-4CA5-88AD-1BFD1EE20827}" destId="{DB8AB8C6-30D0-480B-8C72-B8A951103668}" srcOrd="1" destOrd="0" presId="urn:microsoft.com/office/officeart/2018/2/layout/IconCircleList"/>
    <dgm:cxn modelId="{F6369A02-833B-4099-93F1-FDCFB6C5FE80}" type="presParOf" srcId="{6F8C13B2-5AD5-4CA5-88AD-1BFD1EE20827}" destId="{B9214EA1-03DE-42CA-B15A-B3A538816975}" srcOrd="2" destOrd="0" presId="urn:microsoft.com/office/officeart/2018/2/layout/IconCircleList"/>
    <dgm:cxn modelId="{CA76482E-1585-40CD-B942-4FF5C995C4E4}" type="presParOf" srcId="{6F8C13B2-5AD5-4CA5-88AD-1BFD1EE20827}" destId="{5D74C425-6434-4530-AB0A-FBD8F5C4C27A}" srcOrd="3" destOrd="0" presId="urn:microsoft.com/office/officeart/2018/2/layout/IconCircleList"/>
    <dgm:cxn modelId="{B02F627F-B003-40D7-9243-960274122A86}" type="presParOf" srcId="{CBEA97B8-2F87-42A8-8018-7ECF4E32596E}" destId="{321020FC-764B-4F36-8609-1CE03AAFC87A}" srcOrd="1" destOrd="0" presId="urn:microsoft.com/office/officeart/2018/2/layout/IconCircleList"/>
    <dgm:cxn modelId="{DAB9DE7B-2CEA-4E32-81D9-31962AECB8F9}" type="presParOf" srcId="{CBEA97B8-2F87-42A8-8018-7ECF4E32596E}" destId="{ED8E9A9C-A9BB-452A-9AA7-57C287B27FB5}" srcOrd="2" destOrd="0" presId="urn:microsoft.com/office/officeart/2018/2/layout/IconCircleList"/>
    <dgm:cxn modelId="{C29B1E67-2D08-4F31-8F8C-59C36CA99529}" type="presParOf" srcId="{ED8E9A9C-A9BB-452A-9AA7-57C287B27FB5}" destId="{3EF85B03-256F-4DED-BDD6-F1D768C65200}" srcOrd="0" destOrd="0" presId="urn:microsoft.com/office/officeart/2018/2/layout/IconCircleList"/>
    <dgm:cxn modelId="{68F91291-B904-4BF9-BEBE-F31F77DAA557}" type="presParOf" srcId="{ED8E9A9C-A9BB-452A-9AA7-57C287B27FB5}" destId="{97FC28F2-EE5B-4079-8746-451A73E590A8}" srcOrd="1" destOrd="0" presId="urn:microsoft.com/office/officeart/2018/2/layout/IconCircleList"/>
    <dgm:cxn modelId="{DE6F9803-ADC9-4DD3-BAF6-6FA51EDB18F0}" type="presParOf" srcId="{ED8E9A9C-A9BB-452A-9AA7-57C287B27FB5}" destId="{1914C37D-2CBD-45DC-B001-BBC45AB725D0}" srcOrd="2" destOrd="0" presId="urn:microsoft.com/office/officeart/2018/2/layout/IconCircleList"/>
    <dgm:cxn modelId="{54AC7D4C-F938-4CE8-93ED-FE560113E551}" type="presParOf" srcId="{ED8E9A9C-A9BB-452A-9AA7-57C287B27FB5}" destId="{0E174641-C37B-421E-9F86-E405D71720BC}" srcOrd="3" destOrd="0" presId="urn:microsoft.com/office/officeart/2018/2/layout/IconCircleList"/>
    <dgm:cxn modelId="{B23C1AD8-D9A1-4210-B92D-3621200413A6}" type="presParOf" srcId="{CBEA97B8-2F87-42A8-8018-7ECF4E32596E}" destId="{DDE5D28F-15F9-459C-8F17-E0B5F01E1C5E}" srcOrd="3" destOrd="0" presId="urn:microsoft.com/office/officeart/2018/2/layout/IconCircleList"/>
    <dgm:cxn modelId="{16ED6324-1C54-4AEE-81F1-B917A4D0A0F2}" type="presParOf" srcId="{CBEA97B8-2F87-42A8-8018-7ECF4E32596E}" destId="{A521D8BA-16ED-49B8-B16B-154411AF8B62}" srcOrd="4" destOrd="0" presId="urn:microsoft.com/office/officeart/2018/2/layout/IconCircleList"/>
    <dgm:cxn modelId="{4F3F0CCC-D169-41E4-889F-A858FB1959DE}" type="presParOf" srcId="{A521D8BA-16ED-49B8-B16B-154411AF8B62}" destId="{D6EC8FD7-BD7C-443A-8E5B-E445756C8DC4}" srcOrd="0" destOrd="0" presId="urn:microsoft.com/office/officeart/2018/2/layout/IconCircleList"/>
    <dgm:cxn modelId="{A0406B86-CA53-45D3-B264-46C40A629881}" type="presParOf" srcId="{A521D8BA-16ED-49B8-B16B-154411AF8B62}" destId="{B0A1C6DF-A91F-48C9-881E-CCE4F0A40482}" srcOrd="1" destOrd="0" presId="urn:microsoft.com/office/officeart/2018/2/layout/IconCircleList"/>
    <dgm:cxn modelId="{6F40BE23-C279-468D-90D1-9FCB7201BF62}" type="presParOf" srcId="{A521D8BA-16ED-49B8-B16B-154411AF8B62}" destId="{1604DABE-AD38-41E6-B582-0B2E0D563BF1}" srcOrd="2" destOrd="0" presId="urn:microsoft.com/office/officeart/2018/2/layout/IconCircleList"/>
    <dgm:cxn modelId="{3650221E-86AB-4B43-AF18-4D804C124D9C}" type="presParOf" srcId="{A521D8BA-16ED-49B8-B16B-154411AF8B62}" destId="{9FE71E23-AFA3-4D9A-8BAB-C23322E74C6F}" srcOrd="3" destOrd="0" presId="urn:microsoft.com/office/officeart/2018/2/layout/IconCircleList"/>
    <dgm:cxn modelId="{AC542186-E6C4-43AA-947C-C6D9D81C8DC5}" type="presParOf" srcId="{CBEA97B8-2F87-42A8-8018-7ECF4E32596E}" destId="{94209CFB-5C89-4D6A-B47E-B34B05BE49CC}" srcOrd="5" destOrd="0" presId="urn:microsoft.com/office/officeart/2018/2/layout/IconCircleList"/>
    <dgm:cxn modelId="{C69C3342-D93E-493D-9466-D6AFB56E25A6}" type="presParOf" srcId="{CBEA97B8-2F87-42A8-8018-7ECF4E32596E}" destId="{1C861577-A7E1-49BB-9505-CE18C5DEBC48}" srcOrd="6" destOrd="0" presId="urn:microsoft.com/office/officeart/2018/2/layout/IconCircleList"/>
    <dgm:cxn modelId="{4F7C3E1D-AE52-4C62-9B34-682B154F295A}" type="presParOf" srcId="{1C861577-A7E1-49BB-9505-CE18C5DEBC48}" destId="{196A7086-255D-41C4-B03B-017A73047CCD}" srcOrd="0" destOrd="0" presId="urn:microsoft.com/office/officeart/2018/2/layout/IconCircleList"/>
    <dgm:cxn modelId="{2AF1A4AF-DDC9-468C-A370-FDBCFDD4442E}" type="presParOf" srcId="{1C861577-A7E1-49BB-9505-CE18C5DEBC48}" destId="{BC749690-E08F-48FB-BAD1-43487CE78082}" srcOrd="1" destOrd="0" presId="urn:microsoft.com/office/officeart/2018/2/layout/IconCircleList"/>
    <dgm:cxn modelId="{A7ED953E-E77F-4219-8F6B-31FACD133539}" type="presParOf" srcId="{1C861577-A7E1-49BB-9505-CE18C5DEBC48}" destId="{7B276C99-4B5C-453E-8916-F0DCFCC22D06}" srcOrd="2" destOrd="0" presId="urn:microsoft.com/office/officeart/2018/2/layout/IconCircleList"/>
    <dgm:cxn modelId="{161501FB-FC9C-4DA2-BC97-2D6F630C50FB}" type="presParOf" srcId="{1C861577-A7E1-49BB-9505-CE18C5DEBC48}" destId="{01BA69FB-8B96-4936-8498-79BE8E7D01D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5113D-D3F6-4E16-A96A-9417540FEEDF}"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57BB188-FA90-44AB-9D7D-5A999266AB55}">
      <dgm:prSet custT="1"/>
      <dgm:spPr/>
      <dgm:t>
        <a:bodyPr/>
        <a:lstStyle/>
        <a:p>
          <a:r>
            <a:rPr lang="en-US" sz="1800" b="1" dirty="0"/>
            <a:t>Email address: </a:t>
          </a:r>
          <a:r>
            <a:rPr lang="en-US" sz="1800" b="1" u="sng" dirty="0">
              <a:solidFill>
                <a:schemeClr val="accent2"/>
              </a:solidFill>
              <a:hlinkClick xmlns:r="http://schemas.openxmlformats.org/officeDocument/2006/relationships" r:id="rId1">
                <a:extLst>
                  <a:ext uri="{A12FA001-AC4F-418D-AE19-62706E023703}">
                    <ahyp:hlinkClr xmlns:ahyp="http://schemas.microsoft.com/office/drawing/2018/hyperlinkcolor" val="tx"/>
                  </a:ext>
                </a:extLst>
              </a:hlinkClick>
            </a:rPr>
            <a:t>2020MeXicano2070@gmail.com</a:t>
          </a:r>
          <a:endParaRPr lang="en-US" sz="1800" dirty="0">
            <a:solidFill>
              <a:schemeClr val="accent2"/>
            </a:solidFill>
          </a:endParaRPr>
        </a:p>
      </dgm:t>
    </dgm:pt>
    <dgm:pt modelId="{C1733E1E-B20F-4786-A299-7BECB04F7C0B}" type="parTrans" cxnId="{9C8E4B84-B1C6-4081-8E80-CAA753B52D8E}">
      <dgm:prSet/>
      <dgm:spPr/>
      <dgm:t>
        <a:bodyPr/>
        <a:lstStyle/>
        <a:p>
          <a:endParaRPr lang="en-US"/>
        </a:p>
      </dgm:t>
    </dgm:pt>
    <dgm:pt modelId="{8BD480FD-33AB-4818-9C56-1AA4CC436DAC}" type="sibTrans" cxnId="{9C8E4B84-B1C6-4081-8E80-CAA753B52D8E}">
      <dgm:prSet/>
      <dgm:spPr/>
      <dgm:t>
        <a:bodyPr/>
        <a:lstStyle/>
        <a:p>
          <a:endParaRPr lang="en-US"/>
        </a:p>
      </dgm:t>
    </dgm:pt>
    <dgm:pt modelId="{C107EE05-40EC-4D03-8F0E-A36711C0DF4C}">
      <dgm:prSet custT="1"/>
      <dgm:spPr/>
      <dgm:t>
        <a:bodyPr/>
        <a:lstStyle/>
        <a:p>
          <a:r>
            <a:rPr lang="en-US" sz="1800" b="1" dirty="0"/>
            <a:t>Facebook page:	</a:t>
          </a:r>
        </a:p>
        <a:p>
          <a:r>
            <a:rPr lang="en-US" sz="1800" b="1" dirty="0"/>
            <a:t>		MeXicanos2070</a:t>
          </a:r>
          <a:endParaRPr lang="en-US" sz="1800" dirty="0"/>
        </a:p>
      </dgm:t>
    </dgm:pt>
    <dgm:pt modelId="{28B35261-3BB5-4CCD-88C1-314B669F3B11}" type="parTrans" cxnId="{88183A6D-6D51-4352-88F5-FB767D9DBCE2}">
      <dgm:prSet/>
      <dgm:spPr/>
      <dgm:t>
        <a:bodyPr/>
        <a:lstStyle/>
        <a:p>
          <a:endParaRPr lang="en-US"/>
        </a:p>
      </dgm:t>
    </dgm:pt>
    <dgm:pt modelId="{E42FD7F0-3A72-4757-BD98-CA6CA68A21C4}" type="sibTrans" cxnId="{88183A6D-6D51-4352-88F5-FB767D9DBCE2}">
      <dgm:prSet/>
      <dgm:spPr/>
      <dgm:t>
        <a:bodyPr/>
        <a:lstStyle/>
        <a:p>
          <a:endParaRPr lang="en-US"/>
        </a:p>
      </dgm:t>
    </dgm:pt>
    <dgm:pt modelId="{28202111-BB20-4ACC-863D-D76473C61C83}">
      <dgm:prSet custT="1"/>
      <dgm:spPr/>
      <dgm:t>
        <a:bodyPr/>
        <a:lstStyle/>
        <a:p>
          <a:r>
            <a:rPr lang="en-US" sz="1800" b="1" dirty="0"/>
            <a:t>Website: MeXicanos2070.weebly.com</a:t>
          </a:r>
          <a:endParaRPr lang="en-US" sz="1800" dirty="0"/>
        </a:p>
      </dgm:t>
    </dgm:pt>
    <dgm:pt modelId="{981615FE-2D90-4AF2-B133-2BF17DE7174D}" type="parTrans" cxnId="{1B725D2B-5164-41B0-BD5C-37407281A5E9}">
      <dgm:prSet/>
      <dgm:spPr/>
      <dgm:t>
        <a:bodyPr/>
        <a:lstStyle/>
        <a:p>
          <a:endParaRPr lang="en-US"/>
        </a:p>
      </dgm:t>
    </dgm:pt>
    <dgm:pt modelId="{178EEEE3-FAD3-4736-B0FA-A704B76F6643}" type="sibTrans" cxnId="{1B725D2B-5164-41B0-BD5C-37407281A5E9}">
      <dgm:prSet/>
      <dgm:spPr/>
      <dgm:t>
        <a:bodyPr/>
        <a:lstStyle/>
        <a:p>
          <a:endParaRPr lang="en-US"/>
        </a:p>
      </dgm:t>
    </dgm:pt>
    <dgm:pt modelId="{45DA6BB9-65C0-4DF8-8813-A9C2DDE61293}">
      <dgm:prSet custT="1"/>
      <dgm:spPr/>
      <dgm:t>
        <a:bodyPr/>
        <a:lstStyle/>
        <a:p>
          <a:r>
            <a:rPr lang="en-US" sz="1800" b="1" dirty="0"/>
            <a:t>Twitter handle:		@XicanX2070</a:t>
          </a:r>
          <a:endParaRPr lang="en-US" sz="1800" dirty="0"/>
        </a:p>
      </dgm:t>
    </dgm:pt>
    <dgm:pt modelId="{130DC15B-71E8-4561-8001-29CAC0F64477}" type="parTrans" cxnId="{BF9860D7-C9B7-407B-97B8-2D80E804B059}">
      <dgm:prSet/>
      <dgm:spPr/>
      <dgm:t>
        <a:bodyPr/>
        <a:lstStyle/>
        <a:p>
          <a:endParaRPr lang="en-US"/>
        </a:p>
      </dgm:t>
    </dgm:pt>
    <dgm:pt modelId="{D7737EBB-A0D1-4878-A817-976E3285BA65}" type="sibTrans" cxnId="{BF9860D7-C9B7-407B-97B8-2D80E804B059}">
      <dgm:prSet/>
      <dgm:spPr/>
      <dgm:t>
        <a:bodyPr/>
        <a:lstStyle/>
        <a:p>
          <a:endParaRPr lang="en-US"/>
        </a:p>
      </dgm:t>
    </dgm:pt>
    <dgm:pt modelId="{221AF562-2A56-46CB-A46C-9594C2A12F1B}" type="pres">
      <dgm:prSet presAssocID="{0A85113D-D3F6-4E16-A96A-9417540FEEDF}" presName="root" presStyleCnt="0">
        <dgm:presLayoutVars>
          <dgm:dir/>
          <dgm:resizeHandles val="exact"/>
        </dgm:presLayoutVars>
      </dgm:prSet>
      <dgm:spPr/>
    </dgm:pt>
    <dgm:pt modelId="{CBEA97B8-2F87-42A8-8018-7ECF4E32596E}" type="pres">
      <dgm:prSet presAssocID="{0A85113D-D3F6-4E16-A96A-9417540FEEDF}" presName="container" presStyleCnt="0">
        <dgm:presLayoutVars>
          <dgm:dir/>
          <dgm:resizeHandles val="exact"/>
        </dgm:presLayoutVars>
      </dgm:prSet>
      <dgm:spPr/>
    </dgm:pt>
    <dgm:pt modelId="{6F8C13B2-5AD5-4CA5-88AD-1BFD1EE20827}" type="pres">
      <dgm:prSet presAssocID="{857BB188-FA90-44AB-9D7D-5A999266AB55}" presName="compNode" presStyleCnt="0"/>
      <dgm:spPr/>
    </dgm:pt>
    <dgm:pt modelId="{7378AB10-6E1D-4DC0-AB4D-4058DDCD40AF}" type="pres">
      <dgm:prSet presAssocID="{857BB188-FA90-44AB-9D7D-5A999266AB55}" presName="iconBgRect" presStyleLbl="bgShp" presStyleIdx="0" presStyleCnt="4"/>
      <dgm:spPr/>
    </dgm:pt>
    <dgm:pt modelId="{DB8AB8C6-30D0-480B-8C72-B8A951103668}" type="pres">
      <dgm:prSet presAssocID="{857BB188-FA90-44AB-9D7D-5A999266AB55}"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B9214EA1-03DE-42CA-B15A-B3A538816975}" type="pres">
      <dgm:prSet presAssocID="{857BB188-FA90-44AB-9D7D-5A999266AB55}" presName="spaceRect" presStyleCnt="0"/>
      <dgm:spPr/>
    </dgm:pt>
    <dgm:pt modelId="{5D74C425-6434-4530-AB0A-FBD8F5C4C27A}" type="pres">
      <dgm:prSet presAssocID="{857BB188-FA90-44AB-9D7D-5A999266AB55}" presName="textRect" presStyleLbl="revTx" presStyleIdx="0" presStyleCnt="4" custScaleX="135913" custLinFactNeighborX="14088" custLinFactNeighborY="1509">
        <dgm:presLayoutVars>
          <dgm:chMax val="1"/>
          <dgm:chPref val="1"/>
        </dgm:presLayoutVars>
      </dgm:prSet>
      <dgm:spPr/>
    </dgm:pt>
    <dgm:pt modelId="{321020FC-764B-4F36-8609-1CE03AAFC87A}" type="pres">
      <dgm:prSet presAssocID="{8BD480FD-33AB-4818-9C56-1AA4CC436DAC}" presName="sibTrans" presStyleLbl="sibTrans2D1" presStyleIdx="0" presStyleCnt="0"/>
      <dgm:spPr/>
    </dgm:pt>
    <dgm:pt modelId="{ED8E9A9C-A9BB-452A-9AA7-57C287B27FB5}" type="pres">
      <dgm:prSet presAssocID="{C107EE05-40EC-4D03-8F0E-A36711C0DF4C}" presName="compNode" presStyleCnt="0"/>
      <dgm:spPr/>
    </dgm:pt>
    <dgm:pt modelId="{3EF85B03-256F-4DED-BDD6-F1D768C65200}" type="pres">
      <dgm:prSet presAssocID="{C107EE05-40EC-4D03-8F0E-A36711C0DF4C}" presName="iconBgRect" presStyleLbl="bgShp" presStyleIdx="1" presStyleCnt="4"/>
      <dgm:spPr/>
    </dgm:pt>
    <dgm:pt modelId="{97FC28F2-EE5B-4079-8746-451A73E590A8}" type="pres">
      <dgm:prSet presAssocID="{C107EE05-40EC-4D03-8F0E-A36711C0DF4C}"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1914C37D-2CBD-45DC-B001-BBC45AB725D0}" type="pres">
      <dgm:prSet presAssocID="{C107EE05-40EC-4D03-8F0E-A36711C0DF4C}" presName="spaceRect" presStyleCnt="0"/>
      <dgm:spPr/>
    </dgm:pt>
    <dgm:pt modelId="{0E174641-C37B-421E-9F86-E405D71720BC}" type="pres">
      <dgm:prSet presAssocID="{C107EE05-40EC-4D03-8F0E-A36711C0DF4C}" presName="textRect" presStyleLbl="revTx" presStyleIdx="1" presStyleCnt="4">
        <dgm:presLayoutVars>
          <dgm:chMax val="1"/>
          <dgm:chPref val="1"/>
        </dgm:presLayoutVars>
      </dgm:prSet>
      <dgm:spPr/>
    </dgm:pt>
    <dgm:pt modelId="{DDE5D28F-15F9-459C-8F17-E0B5F01E1C5E}" type="pres">
      <dgm:prSet presAssocID="{E42FD7F0-3A72-4757-BD98-CA6CA68A21C4}" presName="sibTrans" presStyleLbl="sibTrans2D1" presStyleIdx="0" presStyleCnt="0"/>
      <dgm:spPr/>
    </dgm:pt>
    <dgm:pt modelId="{A521D8BA-16ED-49B8-B16B-154411AF8B62}" type="pres">
      <dgm:prSet presAssocID="{28202111-BB20-4ACC-863D-D76473C61C83}" presName="compNode" presStyleCnt="0"/>
      <dgm:spPr/>
    </dgm:pt>
    <dgm:pt modelId="{D6EC8FD7-BD7C-443A-8E5B-E445756C8DC4}" type="pres">
      <dgm:prSet presAssocID="{28202111-BB20-4ACC-863D-D76473C61C83}" presName="iconBgRect" presStyleLbl="bgShp" presStyleIdx="2" presStyleCnt="4"/>
      <dgm:spPr/>
    </dgm:pt>
    <dgm:pt modelId="{B0A1C6DF-A91F-48C9-881E-CCE4F0A40482}" type="pres">
      <dgm:prSet presAssocID="{28202111-BB20-4ACC-863D-D76473C61C83}"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rker"/>
        </a:ext>
      </dgm:extLst>
    </dgm:pt>
    <dgm:pt modelId="{1604DABE-AD38-41E6-B582-0B2E0D563BF1}" type="pres">
      <dgm:prSet presAssocID="{28202111-BB20-4ACC-863D-D76473C61C83}" presName="spaceRect" presStyleCnt="0"/>
      <dgm:spPr/>
    </dgm:pt>
    <dgm:pt modelId="{9FE71E23-AFA3-4D9A-8BAB-C23322E74C6F}" type="pres">
      <dgm:prSet presAssocID="{28202111-BB20-4ACC-863D-D76473C61C83}" presName="textRect" presStyleLbl="revTx" presStyleIdx="2" presStyleCnt="4" custScaleX="118602" custLinFactNeighborX="8402" custLinFactNeighborY="-1878">
        <dgm:presLayoutVars>
          <dgm:chMax val="1"/>
          <dgm:chPref val="1"/>
        </dgm:presLayoutVars>
      </dgm:prSet>
      <dgm:spPr/>
    </dgm:pt>
    <dgm:pt modelId="{94209CFB-5C89-4D6A-B47E-B34B05BE49CC}" type="pres">
      <dgm:prSet presAssocID="{178EEEE3-FAD3-4736-B0FA-A704B76F6643}" presName="sibTrans" presStyleLbl="sibTrans2D1" presStyleIdx="0" presStyleCnt="0"/>
      <dgm:spPr/>
    </dgm:pt>
    <dgm:pt modelId="{1C861577-A7E1-49BB-9505-CE18C5DEBC48}" type="pres">
      <dgm:prSet presAssocID="{45DA6BB9-65C0-4DF8-8813-A9C2DDE61293}" presName="compNode" presStyleCnt="0"/>
      <dgm:spPr/>
    </dgm:pt>
    <dgm:pt modelId="{196A7086-255D-41C4-B03B-017A73047CCD}" type="pres">
      <dgm:prSet presAssocID="{45DA6BB9-65C0-4DF8-8813-A9C2DDE61293}" presName="iconBgRect" presStyleLbl="bgShp" presStyleIdx="3" presStyleCnt="4"/>
      <dgm:spPr/>
    </dgm:pt>
    <dgm:pt modelId="{BC749690-E08F-48FB-BAD1-43487CE78082}" type="pres">
      <dgm:prSet presAssocID="{45DA6BB9-65C0-4DF8-8813-A9C2DDE61293}"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7B276C99-4B5C-453E-8916-F0DCFCC22D06}" type="pres">
      <dgm:prSet presAssocID="{45DA6BB9-65C0-4DF8-8813-A9C2DDE61293}" presName="spaceRect" presStyleCnt="0"/>
      <dgm:spPr/>
    </dgm:pt>
    <dgm:pt modelId="{01BA69FB-8B96-4936-8498-79BE8E7D01D8}" type="pres">
      <dgm:prSet presAssocID="{45DA6BB9-65C0-4DF8-8813-A9C2DDE61293}" presName="textRect" presStyleLbl="revTx" presStyleIdx="3" presStyleCnt="4">
        <dgm:presLayoutVars>
          <dgm:chMax val="1"/>
          <dgm:chPref val="1"/>
        </dgm:presLayoutVars>
      </dgm:prSet>
      <dgm:spPr/>
    </dgm:pt>
  </dgm:ptLst>
  <dgm:cxnLst>
    <dgm:cxn modelId="{332CA305-487E-4D5B-98CD-561CE98FAFCC}" type="presOf" srcId="{0A85113D-D3F6-4E16-A96A-9417540FEEDF}" destId="{221AF562-2A56-46CB-A46C-9594C2A12F1B}" srcOrd="0" destOrd="0" presId="urn:microsoft.com/office/officeart/2018/2/layout/IconCircleList"/>
    <dgm:cxn modelId="{6161A219-EDF9-400D-AD1C-34A8F80C2AC9}" type="presOf" srcId="{45DA6BB9-65C0-4DF8-8813-A9C2DDE61293}" destId="{01BA69FB-8B96-4936-8498-79BE8E7D01D8}" srcOrd="0" destOrd="0" presId="urn:microsoft.com/office/officeart/2018/2/layout/IconCircleList"/>
    <dgm:cxn modelId="{1B725D2B-5164-41B0-BD5C-37407281A5E9}" srcId="{0A85113D-D3F6-4E16-A96A-9417540FEEDF}" destId="{28202111-BB20-4ACC-863D-D76473C61C83}" srcOrd="2" destOrd="0" parTransId="{981615FE-2D90-4AF2-B133-2BF17DE7174D}" sibTransId="{178EEEE3-FAD3-4736-B0FA-A704B76F6643}"/>
    <dgm:cxn modelId="{396C9341-37C4-46EC-B94C-4E1C240EB7CB}" type="presOf" srcId="{8BD480FD-33AB-4818-9C56-1AA4CC436DAC}" destId="{321020FC-764B-4F36-8609-1CE03AAFC87A}" srcOrd="0" destOrd="0" presId="urn:microsoft.com/office/officeart/2018/2/layout/IconCircleList"/>
    <dgm:cxn modelId="{9099A269-7227-4F59-9542-8FEA4AEFD444}" type="presOf" srcId="{857BB188-FA90-44AB-9D7D-5A999266AB55}" destId="{5D74C425-6434-4530-AB0A-FBD8F5C4C27A}" srcOrd="0" destOrd="0" presId="urn:microsoft.com/office/officeart/2018/2/layout/IconCircleList"/>
    <dgm:cxn modelId="{88183A6D-6D51-4352-88F5-FB767D9DBCE2}" srcId="{0A85113D-D3F6-4E16-A96A-9417540FEEDF}" destId="{C107EE05-40EC-4D03-8F0E-A36711C0DF4C}" srcOrd="1" destOrd="0" parTransId="{28B35261-3BB5-4CCD-88C1-314B669F3B11}" sibTransId="{E42FD7F0-3A72-4757-BD98-CA6CA68A21C4}"/>
    <dgm:cxn modelId="{9C8E4B84-B1C6-4081-8E80-CAA753B52D8E}" srcId="{0A85113D-D3F6-4E16-A96A-9417540FEEDF}" destId="{857BB188-FA90-44AB-9D7D-5A999266AB55}" srcOrd="0" destOrd="0" parTransId="{C1733E1E-B20F-4786-A299-7BECB04F7C0B}" sibTransId="{8BD480FD-33AB-4818-9C56-1AA4CC436DAC}"/>
    <dgm:cxn modelId="{3BF1B2C2-EBC7-4171-B3F4-A365A9CC279F}" type="presOf" srcId="{28202111-BB20-4ACC-863D-D76473C61C83}" destId="{9FE71E23-AFA3-4D9A-8BAB-C23322E74C6F}" srcOrd="0" destOrd="0" presId="urn:microsoft.com/office/officeart/2018/2/layout/IconCircleList"/>
    <dgm:cxn modelId="{2EB0A9CA-ACCE-4544-A053-D83B354AACE9}" type="presOf" srcId="{E42FD7F0-3A72-4757-BD98-CA6CA68A21C4}" destId="{DDE5D28F-15F9-459C-8F17-E0B5F01E1C5E}" srcOrd="0" destOrd="0" presId="urn:microsoft.com/office/officeart/2018/2/layout/IconCircleList"/>
    <dgm:cxn modelId="{5F6A93D1-62AF-4177-93E1-048088973B3C}" type="presOf" srcId="{C107EE05-40EC-4D03-8F0E-A36711C0DF4C}" destId="{0E174641-C37B-421E-9F86-E405D71720BC}" srcOrd="0" destOrd="0" presId="urn:microsoft.com/office/officeart/2018/2/layout/IconCircleList"/>
    <dgm:cxn modelId="{27EEFED6-3636-4708-BFF6-4ECD7C6D94D6}" type="presOf" srcId="{178EEEE3-FAD3-4736-B0FA-A704B76F6643}" destId="{94209CFB-5C89-4D6A-B47E-B34B05BE49CC}" srcOrd="0" destOrd="0" presId="urn:microsoft.com/office/officeart/2018/2/layout/IconCircleList"/>
    <dgm:cxn modelId="{BF9860D7-C9B7-407B-97B8-2D80E804B059}" srcId="{0A85113D-D3F6-4E16-A96A-9417540FEEDF}" destId="{45DA6BB9-65C0-4DF8-8813-A9C2DDE61293}" srcOrd="3" destOrd="0" parTransId="{130DC15B-71E8-4561-8001-29CAC0F64477}" sibTransId="{D7737EBB-A0D1-4878-A817-976E3285BA65}"/>
    <dgm:cxn modelId="{B9A62E58-8BD2-4839-BC57-D79F22E7FC6D}" type="presParOf" srcId="{221AF562-2A56-46CB-A46C-9594C2A12F1B}" destId="{CBEA97B8-2F87-42A8-8018-7ECF4E32596E}" srcOrd="0" destOrd="0" presId="urn:microsoft.com/office/officeart/2018/2/layout/IconCircleList"/>
    <dgm:cxn modelId="{DF85D507-B56B-42F3-BEDD-355A94CE006D}" type="presParOf" srcId="{CBEA97B8-2F87-42A8-8018-7ECF4E32596E}" destId="{6F8C13B2-5AD5-4CA5-88AD-1BFD1EE20827}" srcOrd="0" destOrd="0" presId="urn:microsoft.com/office/officeart/2018/2/layout/IconCircleList"/>
    <dgm:cxn modelId="{6E6D29D0-8E28-4D10-96A9-2FBE9129695F}" type="presParOf" srcId="{6F8C13B2-5AD5-4CA5-88AD-1BFD1EE20827}" destId="{7378AB10-6E1D-4DC0-AB4D-4058DDCD40AF}" srcOrd="0" destOrd="0" presId="urn:microsoft.com/office/officeart/2018/2/layout/IconCircleList"/>
    <dgm:cxn modelId="{879FA7A7-47EA-4993-91EA-1430C379AB46}" type="presParOf" srcId="{6F8C13B2-5AD5-4CA5-88AD-1BFD1EE20827}" destId="{DB8AB8C6-30D0-480B-8C72-B8A951103668}" srcOrd="1" destOrd="0" presId="urn:microsoft.com/office/officeart/2018/2/layout/IconCircleList"/>
    <dgm:cxn modelId="{F6369A02-833B-4099-93F1-FDCFB6C5FE80}" type="presParOf" srcId="{6F8C13B2-5AD5-4CA5-88AD-1BFD1EE20827}" destId="{B9214EA1-03DE-42CA-B15A-B3A538816975}" srcOrd="2" destOrd="0" presId="urn:microsoft.com/office/officeart/2018/2/layout/IconCircleList"/>
    <dgm:cxn modelId="{CA76482E-1585-40CD-B942-4FF5C995C4E4}" type="presParOf" srcId="{6F8C13B2-5AD5-4CA5-88AD-1BFD1EE20827}" destId="{5D74C425-6434-4530-AB0A-FBD8F5C4C27A}" srcOrd="3" destOrd="0" presId="urn:microsoft.com/office/officeart/2018/2/layout/IconCircleList"/>
    <dgm:cxn modelId="{B02F627F-B003-40D7-9243-960274122A86}" type="presParOf" srcId="{CBEA97B8-2F87-42A8-8018-7ECF4E32596E}" destId="{321020FC-764B-4F36-8609-1CE03AAFC87A}" srcOrd="1" destOrd="0" presId="urn:microsoft.com/office/officeart/2018/2/layout/IconCircleList"/>
    <dgm:cxn modelId="{DAB9DE7B-2CEA-4E32-81D9-31962AECB8F9}" type="presParOf" srcId="{CBEA97B8-2F87-42A8-8018-7ECF4E32596E}" destId="{ED8E9A9C-A9BB-452A-9AA7-57C287B27FB5}" srcOrd="2" destOrd="0" presId="urn:microsoft.com/office/officeart/2018/2/layout/IconCircleList"/>
    <dgm:cxn modelId="{C29B1E67-2D08-4F31-8F8C-59C36CA99529}" type="presParOf" srcId="{ED8E9A9C-A9BB-452A-9AA7-57C287B27FB5}" destId="{3EF85B03-256F-4DED-BDD6-F1D768C65200}" srcOrd="0" destOrd="0" presId="urn:microsoft.com/office/officeart/2018/2/layout/IconCircleList"/>
    <dgm:cxn modelId="{68F91291-B904-4BF9-BEBE-F31F77DAA557}" type="presParOf" srcId="{ED8E9A9C-A9BB-452A-9AA7-57C287B27FB5}" destId="{97FC28F2-EE5B-4079-8746-451A73E590A8}" srcOrd="1" destOrd="0" presId="urn:microsoft.com/office/officeart/2018/2/layout/IconCircleList"/>
    <dgm:cxn modelId="{DE6F9803-ADC9-4DD3-BAF6-6FA51EDB18F0}" type="presParOf" srcId="{ED8E9A9C-A9BB-452A-9AA7-57C287B27FB5}" destId="{1914C37D-2CBD-45DC-B001-BBC45AB725D0}" srcOrd="2" destOrd="0" presId="urn:microsoft.com/office/officeart/2018/2/layout/IconCircleList"/>
    <dgm:cxn modelId="{54AC7D4C-F938-4CE8-93ED-FE560113E551}" type="presParOf" srcId="{ED8E9A9C-A9BB-452A-9AA7-57C287B27FB5}" destId="{0E174641-C37B-421E-9F86-E405D71720BC}" srcOrd="3" destOrd="0" presId="urn:microsoft.com/office/officeart/2018/2/layout/IconCircleList"/>
    <dgm:cxn modelId="{B23C1AD8-D9A1-4210-B92D-3621200413A6}" type="presParOf" srcId="{CBEA97B8-2F87-42A8-8018-7ECF4E32596E}" destId="{DDE5D28F-15F9-459C-8F17-E0B5F01E1C5E}" srcOrd="3" destOrd="0" presId="urn:microsoft.com/office/officeart/2018/2/layout/IconCircleList"/>
    <dgm:cxn modelId="{16ED6324-1C54-4AEE-81F1-B917A4D0A0F2}" type="presParOf" srcId="{CBEA97B8-2F87-42A8-8018-7ECF4E32596E}" destId="{A521D8BA-16ED-49B8-B16B-154411AF8B62}" srcOrd="4" destOrd="0" presId="urn:microsoft.com/office/officeart/2018/2/layout/IconCircleList"/>
    <dgm:cxn modelId="{4F3F0CCC-D169-41E4-889F-A858FB1959DE}" type="presParOf" srcId="{A521D8BA-16ED-49B8-B16B-154411AF8B62}" destId="{D6EC8FD7-BD7C-443A-8E5B-E445756C8DC4}" srcOrd="0" destOrd="0" presId="urn:microsoft.com/office/officeart/2018/2/layout/IconCircleList"/>
    <dgm:cxn modelId="{A0406B86-CA53-45D3-B264-46C40A629881}" type="presParOf" srcId="{A521D8BA-16ED-49B8-B16B-154411AF8B62}" destId="{B0A1C6DF-A91F-48C9-881E-CCE4F0A40482}" srcOrd="1" destOrd="0" presId="urn:microsoft.com/office/officeart/2018/2/layout/IconCircleList"/>
    <dgm:cxn modelId="{6F40BE23-C279-468D-90D1-9FCB7201BF62}" type="presParOf" srcId="{A521D8BA-16ED-49B8-B16B-154411AF8B62}" destId="{1604DABE-AD38-41E6-B582-0B2E0D563BF1}" srcOrd="2" destOrd="0" presId="urn:microsoft.com/office/officeart/2018/2/layout/IconCircleList"/>
    <dgm:cxn modelId="{3650221E-86AB-4B43-AF18-4D804C124D9C}" type="presParOf" srcId="{A521D8BA-16ED-49B8-B16B-154411AF8B62}" destId="{9FE71E23-AFA3-4D9A-8BAB-C23322E74C6F}" srcOrd="3" destOrd="0" presId="urn:microsoft.com/office/officeart/2018/2/layout/IconCircleList"/>
    <dgm:cxn modelId="{AC542186-E6C4-43AA-947C-C6D9D81C8DC5}" type="presParOf" srcId="{CBEA97B8-2F87-42A8-8018-7ECF4E32596E}" destId="{94209CFB-5C89-4D6A-B47E-B34B05BE49CC}" srcOrd="5" destOrd="0" presId="urn:microsoft.com/office/officeart/2018/2/layout/IconCircleList"/>
    <dgm:cxn modelId="{C69C3342-D93E-493D-9466-D6AFB56E25A6}" type="presParOf" srcId="{CBEA97B8-2F87-42A8-8018-7ECF4E32596E}" destId="{1C861577-A7E1-49BB-9505-CE18C5DEBC48}" srcOrd="6" destOrd="0" presId="urn:microsoft.com/office/officeart/2018/2/layout/IconCircleList"/>
    <dgm:cxn modelId="{4F7C3E1D-AE52-4C62-9B34-682B154F295A}" type="presParOf" srcId="{1C861577-A7E1-49BB-9505-CE18C5DEBC48}" destId="{196A7086-255D-41C4-B03B-017A73047CCD}" srcOrd="0" destOrd="0" presId="urn:microsoft.com/office/officeart/2018/2/layout/IconCircleList"/>
    <dgm:cxn modelId="{2AF1A4AF-DDC9-468C-A370-FDBCFDD4442E}" type="presParOf" srcId="{1C861577-A7E1-49BB-9505-CE18C5DEBC48}" destId="{BC749690-E08F-48FB-BAD1-43487CE78082}" srcOrd="1" destOrd="0" presId="urn:microsoft.com/office/officeart/2018/2/layout/IconCircleList"/>
    <dgm:cxn modelId="{A7ED953E-E77F-4219-8F6B-31FACD133539}" type="presParOf" srcId="{1C861577-A7E1-49BB-9505-CE18C5DEBC48}" destId="{7B276C99-4B5C-453E-8916-F0DCFCC22D06}" srcOrd="2" destOrd="0" presId="urn:microsoft.com/office/officeart/2018/2/layout/IconCircleList"/>
    <dgm:cxn modelId="{161501FB-FC9C-4DA2-BC97-2D6F630C50FB}" type="presParOf" srcId="{1C861577-A7E1-49BB-9505-CE18C5DEBC48}" destId="{01BA69FB-8B96-4936-8498-79BE8E7D01D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AB10-6E1D-4DC0-AB4D-4058DDCD40AF}">
      <dsp:nvSpPr>
        <dsp:cNvPr id="0" name=""/>
        <dsp:cNvSpPr/>
      </dsp:nvSpPr>
      <dsp:spPr>
        <a:xfrm>
          <a:off x="158645" y="766845"/>
          <a:ext cx="1236300" cy="12363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AB8C6-30D0-480B-8C72-B8A951103668}">
      <dsp:nvSpPr>
        <dsp:cNvPr id="0" name=""/>
        <dsp:cNvSpPr/>
      </dsp:nvSpPr>
      <dsp:spPr>
        <a:xfrm>
          <a:off x="468605" y="1044545"/>
          <a:ext cx="717054" cy="7170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D74C425-6434-4530-AB0A-FBD8F5C4C27A}">
      <dsp:nvSpPr>
        <dsp:cNvPr id="0" name=""/>
        <dsp:cNvSpPr/>
      </dsp:nvSpPr>
      <dsp:spPr>
        <a:xfrm>
          <a:off x="1547133" y="785501"/>
          <a:ext cx="3960689" cy="123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Email address: </a:t>
          </a:r>
          <a:r>
            <a:rPr lang="en-US" sz="1800" b="1" u="sng" kern="1200" dirty="0">
              <a:solidFill>
                <a:schemeClr val="accent2"/>
              </a:solidFill>
              <a:hlinkClick xmlns:r="http://schemas.openxmlformats.org/officeDocument/2006/relationships" r:id="rId3">
                <a:extLst>
                  <a:ext uri="{A12FA001-AC4F-418D-AE19-62706E023703}">
                    <ahyp:hlinkClr xmlns:ahyp="http://schemas.microsoft.com/office/drawing/2018/hyperlinkcolor" val="tx"/>
                  </a:ext>
                </a:extLst>
              </a:hlinkClick>
            </a:rPr>
            <a:t>2020MeXicano2070@gmail.com</a:t>
          </a:r>
          <a:endParaRPr lang="en-US" sz="1800" kern="1200" dirty="0">
            <a:solidFill>
              <a:schemeClr val="accent2"/>
            </a:solidFill>
          </a:endParaRPr>
        </a:p>
      </dsp:txBody>
      <dsp:txXfrm>
        <a:off x="1547133" y="785501"/>
        <a:ext cx="3960689" cy="1236300"/>
      </dsp:txXfrm>
    </dsp:sp>
    <dsp:sp modelId="{3EF85B03-256F-4DED-BDD6-F1D768C65200}">
      <dsp:nvSpPr>
        <dsp:cNvPr id="0" name=""/>
        <dsp:cNvSpPr/>
      </dsp:nvSpPr>
      <dsp:spPr>
        <a:xfrm>
          <a:off x="169702" y="2100690"/>
          <a:ext cx="1236300" cy="12363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C28F2-EE5B-4079-8746-451A73E590A8}">
      <dsp:nvSpPr>
        <dsp:cNvPr id="0" name=""/>
        <dsp:cNvSpPr/>
      </dsp:nvSpPr>
      <dsp:spPr>
        <a:xfrm>
          <a:off x="554439" y="2318370"/>
          <a:ext cx="717054" cy="71705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E174641-C37B-421E-9F86-E405D71720BC}">
      <dsp:nvSpPr>
        <dsp:cNvPr id="0" name=""/>
        <dsp:cNvSpPr/>
      </dsp:nvSpPr>
      <dsp:spPr>
        <a:xfrm>
          <a:off x="1569555" y="2071080"/>
          <a:ext cx="2914136" cy="123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Facebook page:		MeXicanos2070</a:t>
          </a:r>
          <a:endParaRPr lang="en-US" sz="1800" kern="1200" dirty="0"/>
        </a:p>
      </dsp:txBody>
      <dsp:txXfrm>
        <a:off x="1569555" y="2071080"/>
        <a:ext cx="2914136" cy="1236300"/>
      </dsp:txXfrm>
    </dsp:sp>
    <dsp:sp modelId="{D6EC8FD7-BD7C-443A-8E5B-E445756C8DC4}">
      <dsp:nvSpPr>
        <dsp:cNvPr id="0" name=""/>
        <dsp:cNvSpPr/>
      </dsp:nvSpPr>
      <dsp:spPr>
        <a:xfrm>
          <a:off x="169698" y="3478048"/>
          <a:ext cx="1236300" cy="12363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1C6DF-A91F-48C9-881E-CCE4F0A40482}">
      <dsp:nvSpPr>
        <dsp:cNvPr id="0" name=""/>
        <dsp:cNvSpPr/>
      </dsp:nvSpPr>
      <dsp:spPr>
        <a:xfrm>
          <a:off x="418268" y="3737675"/>
          <a:ext cx="717054" cy="71705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FE71E23-AFA3-4D9A-8BAB-C23322E74C6F}">
      <dsp:nvSpPr>
        <dsp:cNvPr id="0" name=""/>
        <dsp:cNvSpPr/>
      </dsp:nvSpPr>
      <dsp:spPr>
        <a:xfrm>
          <a:off x="1557814" y="3496790"/>
          <a:ext cx="3456223" cy="123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Website: MeXicanos2070.weebly.com</a:t>
          </a:r>
          <a:endParaRPr lang="en-US" sz="1800" kern="1200" dirty="0"/>
        </a:p>
      </dsp:txBody>
      <dsp:txXfrm>
        <a:off x="1557814" y="3496790"/>
        <a:ext cx="3456223" cy="1236300"/>
      </dsp:txXfrm>
    </dsp:sp>
    <dsp:sp modelId="{196A7086-255D-41C4-B03B-017A73047CCD}">
      <dsp:nvSpPr>
        <dsp:cNvPr id="0" name=""/>
        <dsp:cNvSpPr/>
      </dsp:nvSpPr>
      <dsp:spPr>
        <a:xfrm>
          <a:off x="5258866" y="3251545"/>
          <a:ext cx="1236300" cy="12363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49690-E08F-48FB-BAD1-43487CE78082}">
      <dsp:nvSpPr>
        <dsp:cNvPr id="0" name=""/>
        <dsp:cNvSpPr/>
      </dsp:nvSpPr>
      <dsp:spPr>
        <a:xfrm>
          <a:off x="5494990" y="3494400"/>
          <a:ext cx="717054" cy="71705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1BA69FB-8B96-4936-8498-79BE8E7D01D8}">
      <dsp:nvSpPr>
        <dsp:cNvPr id="0" name=""/>
        <dsp:cNvSpPr/>
      </dsp:nvSpPr>
      <dsp:spPr>
        <a:xfrm>
          <a:off x="6770137" y="3394165"/>
          <a:ext cx="2914136" cy="123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Twitter handle:		@XicanX2070</a:t>
          </a:r>
          <a:endParaRPr lang="en-US" sz="1800" kern="1200" dirty="0"/>
        </a:p>
      </dsp:txBody>
      <dsp:txXfrm>
        <a:off x="6770137" y="3394165"/>
        <a:ext cx="2914136" cy="1236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AB10-6E1D-4DC0-AB4D-4058DDCD40AF}">
      <dsp:nvSpPr>
        <dsp:cNvPr id="0" name=""/>
        <dsp:cNvSpPr/>
      </dsp:nvSpPr>
      <dsp:spPr>
        <a:xfrm>
          <a:off x="158645" y="255251"/>
          <a:ext cx="1236300" cy="12363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AB8C6-30D0-480B-8C72-B8A951103668}">
      <dsp:nvSpPr>
        <dsp:cNvPr id="0" name=""/>
        <dsp:cNvSpPr/>
      </dsp:nvSpPr>
      <dsp:spPr>
        <a:xfrm>
          <a:off x="418268" y="514874"/>
          <a:ext cx="717054" cy="7170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D74C425-6434-4530-AB0A-FBD8F5C4C27A}">
      <dsp:nvSpPr>
        <dsp:cNvPr id="0" name=""/>
        <dsp:cNvSpPr/>
      </dsp:nvSpPr>
      <dsp:spPr>
        <a:xfrm>
          <a:off x="1547133" y="273907"/>
          <a:ext cx="3960689" cy="123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Email address: </a:t>
          </a:r>
          <a:r>
            <a:rPr lang="en-US" sz="1800" b="1" u="sng" kern="1200" dirty="0">
              <a:solidFill>
                <a:schemeClr val="accent2"/>
              </a:solidFill>
              <a:hlinkClick xmlns:r="http://schemas.openxmlformats.org/officeDocument/2006/relationships" r:id="rId3">
                <a:extLst>
                  <a:ext uri="{A12FA001-AC4F-418D-AE19-62706E023703}">
                    <ahyp:hlinkClr xmlns:ahyp="http://schemas.microsoft.com/office/drawing/2018/hyperlinkcolor" val="tx"/>
                  </a:ext>
                </a:extLst>
              </a:hlinkClick>
            </a:rPr>
            <a:t>2020MeXicano2070@gmail.com</a:t>
          </a:r>
          <a:endParaRPr lang="en-US" sz="1800" kern="1200" dirty="0">
            <a:solidFill>
              <a:schemeClr val="accent2"/>
            </a:solidFill>
          </a:endParaRPr>
        </a:p>
      </dsp:txBody>
      <dsp:txXfrm>
        <a:off x="1547133" y="273907"/>
        <a:ext cx="3960689" cy="1236300"/>
      </dsp:txXfrm>
    </dsp:sp>
    <dsp:sp modelId="{3EF85B03-256F-4DED-BDD6-F1D768C65200}">
      <dsp:nvSpPr>
        <dsp:cNvPr id="0" name=""/>
        <dsp:cNvSpPr/>
      </dsp:nvSpPr>
      <dsp:spPr>
        <a:xfrm>
          <a:off x="5605046" y="255251"/>
          <a:ext cx="1236300" cy="12363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C28F2-EE5B-4079-8746-451A73E590A8}">
      <dsp:nvSpPr>
        <dsp:cNvPr id="0" name=""/>
        <dsp:cNvSpPr/>
      </dsp:nvSpPr>
      <dsp:spPr>
        <a:xfrm>
          <a:off x="5864669" y="514874"/>
          <a:ext cx="717054" cy="71705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E174641-C37B-421E-9F86-E405D71720BC}">
      <dsp:nvSpPr>
        <dsp:cNvPr id="0" name=""/>
        <dsp:cNvSpPr/>
      </dsp:nvSpPr>
      <dsp:spPr>
        <a:xfrm>
          <a:off x="7106268" y="255251"/>
          <a:ext cx="2914136" cy="123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Facebook page:	</a:t>
          </a:r>
        </a:p>
        <a:p>
          <a:pPr marL="0" lvl="0" indent="0" algn="l" defTabSz="800100">
            <a:lnSpc>
              <a:spcPct val="90000"/>
            </a:lnSpc>
            <a:spcBef>
              <a:spcPct val="0"/>
            </a:spcBef>
            <a:spcAft>
              <a:spcPct val="35000"/>
            </a:spcAft>
            <a:buNone/>
          </a:pPr>
          <a:r>
            <a:rPr lang="en-US" sz="1800" b="1" kern="1200" dirty="0"/>
            <a:t>		MeXicanos2070</a:t>
          </a:r>
          <a:endParaRPr lang="en-US" sz="1800" kern="1200" dirty="0"/>
        </a:p>
      </dsp:txBody>
      <dsp:txXfrm>
        <a:off x="7106268" y="255251"/>
        <a:ext cx="2914136" cy="1236300"/>
      </dsp:txXfrm>
    </dsp:sp>
    <dsp:sp modelId="{D6EC8FD7-BD7C-443A-8E5B-E445756C8DC4}">
      <dsp:nvSpPr>
        <dsp:cNvPr id="0" name=""/>
        <dsp:cNvSpPr/>
      </dsp:nvSpPr>
      <dsp:spPr>
        <a:xfrm>
          <a:off x="158645" y="2102548"/>
          <a:ext cx="1236300" cy="12363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1C6DF-A91F-48C9-881E-CCE4F0A40482}">
      <dsp:nvSpPr>
        <dsp:cNvPr id="0" name=""/>
        <dsp:cNvSpPr/>
      </dsp:nvSpPr>
      <dsp:spPr>
        <a:xfrm>
          <a:off x="418268" y="2362171"/>
          <a:ext cx="717054" cy="71705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FE71E23-AFA3-4D9A-8BAB-C23322E74C6F}">
      <dsp:nvSpPr>
        <dsp:cNvPr id="0" name=""/>
        <dsp:cNvSpPr/>
      </dsp:nvSpPr>
      <dsp:spPr>
        <a:xfrm>
          <a:off x="1633669" y="2079330"/>
          <a:ext cx="3456223" cy="123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Website: MeXicanos2070.weebly.com</a:t>
          </a:r>
          <a:endParaRPr lang="en-US" sz="1800" kern="1200" dirty="0"/>
        </a:p>
      </dsp:txBody>
      <dsp:txXfrm>
        <a:off x="1633669" y="2079330"/>
        <a:ext cx="3456223" cy="1236300"/>
      </dsp:txXfrm>
    </dsp:sp>
    <dsp:sp modelId="{196A7086-255D-41C4-B03B-017A73047CCD}">
      <dsp:nvSpPr>
        <dsp:cNvPr id="0" name=""/>
        <dsp:cNvSpPr/>
      </dsp:nvSpPr>
      <dsp:spPr>
        <a:xfrm>
          <a:off x="5352813" y="2102548"/>
          <a:ext cx="1236300" cy="12363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49690-E08F-48FB-BAD1-43487CE78082}">
      <dsp:nvSpPr>
        <dsp:cNvPr id="0" name=""/>
        <dsp:cNvSpPr/>
      </dsp:nvSpPr>
      <dsp:spPr>
        <a:xfrm>
          <a:off x="5612436" y="2362171"/>
          <a:ext cx="717054" cy="71705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1BA69FB-8B96-4936-8498-79BE8E7D01D8}">
      <dsp:nvSpPr>
        <dsp:cNvPr id="0" name=""/>
        <dsp:cNvSpPr/>
      </dsp:nvSpPr>
      <dsp:spPr>
        <a:xfrm>
          <a:off x="6854035" y="2102548"/>
          <a:ext cx="2914136" cy="123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Twitter handle:		@XicanX2070</a:t>
          </a:r>
          <a:endParaRPr lang="en-US" sz="1800" kern="1200" dirty="0"/>
        </a:p>
      </dsp:txBody>
      <dsp:txXfrm>
        <a:off x="6854035" y="2102548"/>
        <a:ext cx="2914136" cy="12363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6443C-4ADB-4F50-A7DF-ACBB5C349216}" type="datetimeFigureOut">
              <a:rPr lang="en-US" smtClean="0"/>
              <a:t>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E28C3-C15F-48A2-8470-D6FA31A0FC1C}" type="slidenum">
              <a:rPr lang="en-US" smtClean="0"/>
              <a:t>‹#›</a:t>
            </a:fld>
            <a:endParaRPr lang="en-US"/>
          </a:p>
        </p:txBody>
      </p:sp>
    </p:spTree>
    <p:extLst>
      <p:ext uri="{BB962C8B-B14F-4D97-AF65-F5344CB8AC3E}">
        <p14:creationId xmlns:p14="http://schemas.microsoft.com/office/powerpoint/2010/main" val="1670582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a963078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a963078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67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a9630782e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a9630782e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79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a9630782e_5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a9630782e_5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14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b698a70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b698a70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038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859B9F0F-C584-4661-9A56-028413C947C2}" type="datetimeFigureOut">
              <a:rPr lang="en-US" smtClean="0"/>
              <a:t>2/1/2020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8D0F89A7-C62E-4BAD-A1B8-33180F6EA95D}"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496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B9F0F-C584-4661-9A56-028413C947C2}"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89A7-C62E-4BAD-A1B8-33180F6EA95D}" type="slidenum">
              <a:rPr lang="en-US" smtClean="0"/>
              <a:t>‹#›</a:t>
            </a:fld>
            <a:endParaRPr lang="en-US"/>
          </a:p>
        </p:txBody>
      </p:sp>
    </p:spTree>
    <p:extLst>
      <p:ext uri="{BB962C8B-B14F-4D97-AF65-F5344CB8AC3E}">
        <p14:creationId xmlns:p14="http://schemas.microsoft.com/office/powerpoint/2010/main" val="129525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B9F0F-C584-4661-9A56-028413C947C2}"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89A7-C62E-4BAD-A1B8-33180F6EA95D}" type="slidenum">
              <a:rPr lang="en-US" smtClean="0"/>
              <a:t>‹#›</a:t>
            </a:fld>
            <a:endParaRPr lang="en-US"/>
          </a:p>
        </p:txBody>
      </p:sp>
    </p:spTree>
    <p:extLst>
      <p:ext uri="{BB962C8B-B14F-4D97-AF65-F5344CB8AC3E}">
        <p14:creationId xmlns:p14="http://schemas.microsoft.com/office/powerpoint/2010/main" val="25318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7548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982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B9F0F-C584-4661-9A56-028413C947C2}" type="datetimeFigureOut">
              <a:rPr lang="en-US" smtClean="0"/>
              <a:t>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F89A7-C62E-4BAD-A1B8-33180F6EA95D}" type="slidenum">
              <a:rPr lang="en-US" smtClean="0"/>
              <a:t>‹#›</a:t>
            </a:fld>
            <a:endParaRPr lang="en-US"/>
          </a:p>
        </p:txBody>
      </p:sp>
    </p:spTree>
    <p:extLst>
      <p:ext uri="{BB962C8B-B14F-4D97-AF65-F5344CB8AC3E}">
        <p14:creationId xmlns:p14="http://schemas.microsoft.com/office/powerpoint/2010/main" val="60384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59B9F0F-C584-4661-9A56-028413C947C2}" type="datetimeFigureOut">
              <a:rPr lang="en-US" smtClean="0"/>
              <a:t>2/1/2020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8D0F89A7-C62E-4BAD-A1B8-33180F6EA95D}"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746505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9B9F0F-C584-4661-9A56-028413C947C2}" type="datetimeFigureOut">
              <a:rPr lang="en-US" smtClean="0"/>
              <a:t>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F89A7-C62E-4BAD-A1B8-33180F6EA95D}" type="slidenum">
              <a:rPr lang="en-US" smtClean="0"/>
              <a:t>‹#›</a:t>
            </a:fld>
            <a:endParaRPr lang="en-US"/>
          </a:p>
        </p:txBody>
      </p:sp>
    </p:spTree>
    <p:extLst>
      <p:ext uri="{BB962C8B-B14F-4D97-AF65-F5344CB8AC3E}">
        <p14:creationId xmlns:p14="http://schemas.microsoft.com/office/powerpoint/2010/main" val="9368767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9B9F0F-C584-4661-9A56-028413C947C2}" type="datetimeFigureOut">
              <a:rPr lang="en-US" smtClean="0"/>
              <a:t>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F89A7-C62E-4BAD-A1B8-33180F6EA95D}" type="slidenum">
              <a:rPr lang="en-US" smtClean="0"/>
              <a:t>‹#›</a:t>
            </a:fld>
            <a:endParaRPr lang="en-US"/>
          </a:p>
        </p:txBody>
      </p:sp>
    </p:spTree>
    <p:extLst>
      <p:ext uri="{BB962C8B-B14F-4D97-AF65-F5344CB8AC3E}">
        <p14:creationId xmlns:p14="http://schemas.microsoft.com/office/powerpoint/2010/main" val="12626158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9B9F0F-C584-4661-9A56-028413C947C2}" type="datetimeFigureOut">
              <a:rPr lang="en-US" smtClean="0"/>
              <a:t>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F89A7-C62E-4BAD-A1B8-33180F6EA95D}" type="slidenum">
              <a:rPr lang="en-US" smtClean="0"/>
              <a:t>‹#›</a:t>
            </a:fld>
            <a:endParaRPr lang="en-US"/>
          </a:p>
        </p:txBody>
      </p:sp>
    </p:spTree>
    <p:extLst>
      <p:ext uri="{BB962C8B-B14F-4D97-AF65-F5344CB8AC3E}">
        <p14:creationId xmlns:p14="http://schemas.microsoft.com/office/powerpoint/2010/main" val="124474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B9F0F-C584-4661-9A56-028413C947C2}" type="datetimeFigureOut">
              <a:rPr lang="en-US" smtClean="0"/>
              <a:t>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F89A7-C62E-4BAD-A1B8-33180F6EA95D}" type="slidenum">
              <a:rPr lang="en-US" smtClean="0"/>
              <a:t>‹#›</a:t>
            </a:fld>
            <a:endParaRPr lang="en-US"/>
          </a:p>
        </p:txBody>
      </p:sp>
    </p:spTree>
    <p:extLst>
      <p:ext uri="{BB962C8B-B14F-4D97-AF65-F5344CB8AC3E}">
        <p14:creationId xmlns:p14="http://schemas.microsoft.com/office/powerpoint/2010/main" val="3792772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59B9F0F-C584-4661-9A56-028413C947C2}" type="datetimeFigureOut">
              <a:rPr lang="en-US" smtClean="0"/>
              <a:t>2/1/2020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8D0F89A7-C62E-4BAD-A1B8-33180F6EA95D}"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209130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59B9F0F-C584-4661-9A56-028413C947C2}" type="datetimeFigureOut">
              <a:rPr lang="en-US" smtClean="0"/>
              <a:t>2/1/2020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8D0F89A7-C62E-4BAD-A1B8-33180F6EA95D}" type="slidenum">
              <a:rPr lang="en-US" smtClean="0"/>
              <a:t>‹#›</a:t>
            </a:fld>
            <a:endParaRPr lang="en-US"/>
          </a:p>
        </p:txBody>
      </p:sp>
    </p:spTree>
    <p:extLst>
      <p:ext uri="{BB962C8B-B14F-4D97-AF65-F5344CB8AC3E}">
        <p14:creationId xmlns:p14="http://schemas.microsoft.com/office/powerpoint/2010/main" val="303702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59B9F0F-C584-4661-9A56-028413C947C2}" type="datetimeFigureOut">
              <a:rPr lang="en-US" smtClean="0"/>
              <a:t>2/1/2020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8D0F89A7-C62E-4BAD-A1B8-33180F6EA95D}"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076767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2.bp.blogspot.com/_5N5YitHLbn8/R8sVvvKmdiI/AAAAAAAAHFM/ZGbgvjb0-nQ/s1600-h/Lydia+mendoza+4.gi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bp2.blogger.com/_-FGetCuvtlQ/RmfTvRbMPaI/AAAAAAAAACM/vJqhbSR1s7Y/s1600-h/JuanCortina+suited.JPG" TargetMode="External"/><Relationship Id="rId1" Type="http://schemas.openxmlformats.org/officeDocument/2006/relationships/slideLayout" Target="../slideLayouts/slideLayout7.xml"/><Relationship Id="rId6" Type="http://schemas.openxmlformats.org/officeDocument/2006/relationships/hyperlink" Target="http://bp1.blogger.com/_-FGetCuvtlQ/RnLLkRbMPnI/AAAAAAAAAD0/0_XJe4D5CFE/s1600-h/francisca_%5b1%5d._esparza.jpg" TargetMode="External"/><Relationship Id="rId5" Type="http://schemas.openxmlformats.org/officeDocument/2006/relationships/image" Target="../media/image11.jpeg"/><Relationship Id="rId4" Type="http://schemas.openxmlformats.org/officeDocument/2006/relationships/hyperlink" Target="http://bp1.blogger.com/_-FGetCuvtlQ/RnHQNhbMPmI/AAAAAAAAADs/ZSYlMowF3Hw/s1600-h/carlos_esparza+grant.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C96DD3-52D9-4B23-9CC2-1441AAB5BA58}"/>
              </a:ext>
            </a:extLst>
          </p:cNvPr>
          <p:cNvSpPr>
            <a:spLocks noGrp="1"/>
          </p:cNvSpPr>
          <p:nvPr>
            <p:ph type="subTitle" idx="1"/>
          </p:nvPr>
        </p:nvSpPr>
        <p:spPr>
          <a:xfrm>
            <a:off x="1501120" y="1413781"/>
            <a:ext cx="9480069" cy="4299122"/>
          </a:xfrm>
        </p:spPr>
        <p:txBody>
          <a:bodyPr>
            <a:normAutofit fontScale="92500" lnSpcReduction="10000"/>
          </a:bodyPr>
          <a:lstStyle/>
          <a:p>
            <a:r>
              <a:rPr lang="en-US" sz="3600" dirty="0"/>
              <a:t>February 2, 2020 </a:t>
            </a:r>
            <a:endParaRPr lang="en-US" sz="3600" b="0" dirty="0"/>
          </a:p>
          <a:p>
            <a:r>
              <a:rPr lang="en-US" sz="2400" dirty="0"/>
              <a:t>Today begins </a:t>
            </a:r>
            <a:endParaRPr lang="en-US" sz="2400" b="0" dirty="0"/>
          </a:p>
          <a:p>
            <a:r>
              <a:rPr lang="en-US" sz="2400" dirty="0"/>
              <a:t>the First 50-Year Cycle Dedicated</a:t>
            </a:r>
            <a:endParaRPr lang="en-US" sz="2400" b="0" dirty="0"/>
          </a:p>
          <a:p>
            <a:r>
              <a:rPr lang="en-US" sz="2400" dirty="0"/>
              <a:t>to the Preservation and Advancement </a:t>
            </a:r>
            <a:endParaRPr lang="en-US" sz="2400" b="0" dirty="0"/>
          </a:p>
          <a:p>
            <a:r>
              <a:rPr lang="en-US" sz="2400" dirty="0"/>
              <a:t>of Mexican American Culture</a:t>
            </a:r>
            <a:endParaRPr lang="en-US" sz="2400" b="0" dirty="0"/>
          </a:p>
          <a:p>
            <a:endParaRPr lang="en-US" sz="2400" dirty="0"/>
          </a:p>
          <a:p>
            <a:r>
              <a:rPr lang="en-US" sz="2400" dirty="0" err="1"/>
              <a:t>Ceremonia</a:t>
            </a:r>
            <a:r>
              <a:rPr lang="en-US" sz="2400" dirty="0"/>
              <a:t> will be led by Ramon D. Vasquez, </a:t>
            </a:r>
            <a:r>
              <a:rPr lang="en-US" sz="2400" dirty="0" err="1"/>
              <a:t>Coahuilteca</a:t>
            </a:r>
            <a:r>
              <a:rPr lang="en-US" sz="2400" dirty="0"/>
              <a:t> Nation, American Indians in Texas at Spanish Colonial Missions</a:t>
            </a:r>
            <a:br>
              <a:rPr lang="en-US" dirty="0"/>
            </a:br>
            <a:endParaRPr lang="en-US" dirty="0"/>
          </a:p>
        </p:txBody>
      </p:sp>
    </p:spTree>
    <p:extLst>
      <p:ext uri="{BB962C8B-B14F-4D97-AF65-F5344CB8AC3E}">
        <p14:creationId xmlns:p14="http://schemas.microsoft.com/office/powerpoint/2010/main" val="36811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2552-82C9-4C46-8648-4051055A1435}"/>
              </a:ext>
            </a:extLst>
          </p:cNvPr>
          <p:cNvSpPr>
            <a:spLocks noGrp="1"/>
          </p:cNvSpPr>
          <p:nvPr>
            <p:ph type="ctrTitle"/>
          </p:nvPr>
        </p:nvSpPr>
        <p:spPr>
          <a:xfrm>
            <a:off x="936791" y="1040234"/>
            <a:ext cx="10318418" cy="1391159"/>
          </a:xfrm>
        </p:spPr>
        <p:txBody>
          <a:bodyPr>
            <a:normAutofit/>
          </a:bodyPr>
          <a:lstStyle/>
          <a:p>
            <a:r>
              <a:rPr lang="en-US" sz="4000" b="1" dirty="0"/>
              <a:t>MEXICAN AMERICAN HISTORICAL AND CULTURAL IDENTITY</a:t>
            </a:r>
            <a:endParaRPr lang="es-MX" sz="4000" dirty="0"/>
          </a:p>
        </p:txBody>
      </p:sp>
      <p:sp>
        <p:nvSpPr>
          <p:cNvPr id="3" name="Subtitle 2">
            <a:extLst>
              <a:ext uri="{FF2B5EF4-FFF2-40B4-BE49-F238E27FC236}">
                <a16:creationId xmlns:a16="http://schemas.microsoft.com/office/drawing/2014/main" id="{4ED984F5-BBB9-4B13-9939-A314BA0F8F62}"/>
              </a:ext>
            </a:extLst>
          </p:cNvPr>
          <p:cNvSpPr>
            <a:spLocks noGrp="1"/>
          </p:cNvSpPr>
          <p:nvPr>
            <p:ph type="subTitle" idx="1"/>
          </p:nvPr>
        </p:nvSpPr>
        <p:spPr>
          <a:xfrm>
            <a:off x="2281375" y="2849037"/>
            <a:ext cx="7629249" cy="1636294"/>
          </a:xfrm>
        </p:spPr>
        <p:txBody>
          <a:bodyPr>
            <a:normAutofit fontScale="25000" lnSpcReduction="20000"/>
          </a:bodyPr>
          <a:lstStyle/>
          <a:p>
            <a:r>
              <a:rPr lang="en-US" sz="7200" dirty="0"/>
              <a:t>Narrative by Dr. C. Maria Zentella, Social and Cultural Anthropologist and </a:t>
            </a:r>
          </a:p>
          <a:p>
            <a:r>
              <a:rPr lang="en-US" sz="7200" dirty="0"/>
              <a:t>Independent Scholar dedicated to cultural research and education with </a:t>
            </a:r>
            <a:r>
              <a:rPr lang="en-US" sz="7200" dirty="0" err="1"/>
              <a:t>Ethnodramas</a:t>
            </a:r>
            <a:r>
              <a:rPr lang="en-US" sz="7200" dirty="0"/>
              <a:t>.</a:t>
            </a:r>
          </a:p>
          <a:p>
            <a:r>
              <a:rPr lang="en-US" sz="7200" dirty="0"/>
              <a:t>Music by </a:t>
            </a:r>
            <a:r>
              <a:rPr lang="en-US" sz="7200" dirty="0" err="1"/>
              <a:t>Binisa</a:t>
            </a:r>
            <a:r>
              <a:rPr lang="en-US" sz="7200" dirty="0"/>
              <a:t> Zentella, Folklorist and Musician. Both are founding members of   </a:t>
            </a:r>
          </a:p>
          <a:p>
            <a:r>
              <a:rPr lang="en-US" sz="7200" i="1" dirty="0"/>
              <a:t>Los </a:t>
            </a:r>
            <a:r>
              <a:rPr lang="en-US" sz="7200" i="1" dirty="0" err="1"/>
              <a:t>Inocentes</a:t>
            </a:r>
            <a:r>
              <a:rPr lang="en-US" sz="7200" i="1" dirty="0"/>
              <a:t> Cultural Research and Cultural Performing Project</a:t>
            </a:r>
            <a:endParaRPr lang="en-US" sz="7200" dirty="0"/>
          </a:p>
          <a:p>
            <a:endParaRPr lang="en-US" dirty="0"/>
          </a:p>
          <a:p>
            <a:endParaRPr lang="en-US" dirty="0"/>
          </a:p>
          <a:p>
            <a:endParaRPr lang="en-US" dirty="0"/>
          </a:p>
          <a:p>
            <a:endParaRPr lang="en-US" dirty="0"/>
          </a:p>
          <a:p>
            <a:endParaRPr lang="en-US" dirty="0"/>
          </a:p>
          <a:p>
            <a:endParaRPr lang="es-MX" dirty="0"/>
          </a:p>
        </p:txBody>
      </p:sp>
    </p:spTree>
    <p:extLst>
      <p:ext uri="{BB962C8B-B14F-4D97-AF65-F5344CB8AC3E}">
        <p14:creationId xmlns:p14="http://schemas.microsoft.com/office/powerpoint/2010/main" val="117028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21209-C4A9-4038-A581-74C1236744B5}"/>
              </a:ext>
            </a:extLst>
          </p:cNvPr>
          <p:cNvSpPr/>
          <p:nvPr/>
        </p:nvSpPr>
        <p:spPr>
          <a:xfrm>
            <a:off x="1273839" y="1611429"/>
            <a:ext cx="7840578" cy="32280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THE TREATY OF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GUADALUPE HIDALGO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SIGNED ON FEBRUARY 2</a:t>
            </a:r>
            <a:r>
              <a:rPr kumimoji="0" lang="en-US" sz="3200" b="1" i="0" u="none" strike="noStrike" kern="12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ND</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OF 1848 SIGNALED THE BIRTH OF </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MEXICANOS</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AS </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MEXICAN AMERICANS</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IN OUR ANCESTRAL LANDS</a:t>
            </a:r>
            <a:endParaRPr kumimoji="0" lang="es-MX"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552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56B20-F089-44B6-A242-BF6287F0B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4820" y="93980"/>
            <a:ext cx="4333875" cy="6670040"/>
          </a:xfrm>
          <a:prstGeom prst="rect">
            <a:avLst/>
          </a:prstGeom>
          <a:noFill/>
          <a:ln>
            <a:noFill/>
          </a:ln>
        </p:spPr>
      </p:pic>
    </p:spTree>
    <p:extLst>
      <p:ext uri="{BB962C8B-B14F-4D97-AF65-F5344CB8AC3E}">
        <p14:creationId xmlns:p14="http://schemas.microsoft.com/office/powerpoint/2010/main" val="59469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DC8AD364-D068-4BF5-9C50-C5268AD085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62512" y="734256"/>
            <a:ext cx="6633412" cy="5089359"/>
          </a:xfrm>
          <a:prstGeom prst="rect">
            <a:avLst/>
          </a:prstGeom>
          <a:noFill/>
          <a:ln>
            <a:noFill/>
          </a:ln>
        </p:spPr>
      </p:pic>
    </p:spTree>
    <p:extLst>
      <p:ext uri="{BB962C8B-B14F-4D97-AF65-F5344CB8AC3E}">
        <p14:creationId xmlns:p14="http://schemas.microsoft.com/office/powerpoint/2010/main" val="160960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451DBB-F566-4C6A-BAA3-4F4C1E84EE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3021" y="800100"/>
            <a:ext cx="6741696" cy="5257799"/>
          </a:xfrm>
          <a:prstGeom prst="rect">
            <a:avLst/>
          </a:prstGeom>
          <a:noFill/>
          <a:ln>
            <a:noFill/>
          </a:ln>
        </p:spPr>
      </p:pic>
    </p:spTree>
    <p:extLst>
      <p:ext uri="{BB962C8B-B14F-4D97-AF65-F5344CB8AC3E}">
        <p14:creationId xmlns:p14="http://schemas.microsoft.com/office/powerpoint/2010/main" val="340989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22E77A-7CE7-451E-B358-9C4491117FC6}"/>
              </a:ext>
            </a:extLst>
          </p:cNvPr>
          <p:cNvSpPr/>
          <p:nvPr/>
        </p:nvSpPr>
        <p:spPr>
          <a:xfrm>
            <a:off x="1159116" y="1472855"/>
            <a:ext cx="8790227" cy="391228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MEXICAN AMERICAN CULTURAL IDENTITY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HISTORICALLY EVOLVED INSTILLED BY HUMAN</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PRACTICES OF COMMUNITY SOLIDARITY,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RESPECT AND JUSTICE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THROUGH  PEACEFUL  MEANS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FOR THE DIGNITY OF LIFE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IN ALL ITS MANIFESTATIONS</a:t>
            </a:r>
            <a:endParaRPr kumimoji="0" lang="es-MX"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7966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B883CF-B859-48DE-A67F-CE14177D0E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17623" y="1209173"/>
            <a:ext cx="7856621" cy="4439654"/>
          </a:xfrm>
          <a:prstGeom prst="rect">
            <a:avLst/>
          </a:prstGeom>
          <a:noFill/>
          <a:ln>
            <a:noFill/>
          </a:ln>
        </p:spPr>
      </p:pic>
    </p:spTree>
    <p:extLst>
      <p:ext uri="{BB962C8B-B14F-4D97-AF65-F5344CB8AC3E}">
        <p14:creationId xmlns:p14="http://schemas.microsoft.com/office/powerpoint/2010/main" val="409734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F691B7-81EB-4AF3-81E7-48C5BA776D52}"/>
              </a:ext>
            </a:extLst>
          </p:cNvPr>
          <p:cNvSpPr/>
          <p:nvPr/>
        </p:nvSpPr>
        <p:spPr>
          <a:xfrm>
            <a:off x="912304" y="1815000"/>
            <a:ext cx="9420726" cy="32280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MEXICAN AMERICAN CULTURAL IDENTITY IS EXPRESSED IN ARTISTIC AND CREATIVE PRACTICES EVOLVED IN SPANISH,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SPANGLISH, ENGLISH AND INDIGENOUS LANGUAGES, REPRESENTED IN ALL ARTISTIC FORMS</a:t>
            </a:r>
            <a:endParaRPr kumimoji="0" lang="es-MX"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953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50F0E809-46AF-4E1C-8D66-92444A6F3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6124" y="350352"/>
            <a:ext cx="4884821" cy="6292514"/>
          </a:xfrm>
          <a:prstGeom prst="rect">
            <a:avLst/>
          </a:prstGeom>
          <a:noFill/>
          <a:ln>
            <a:noFill/>
          </a:ln>
        </p:spPr>
      </p:pic>
    </p:spTree>
    <p:extLst>
      <p:ext uri="{BB962C8B-B14F-4D97-AF65-F5344CB8AC3E}">
        <p14:creationId xmlns:p14="http://schemas.microsoft.com/office/powerpoint/2010/main" val="254220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9AD457-20F6-4D40-8505-895BD5F05B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1886" y="1021249"/>
            <a:ext cx="7808496" cy="5053263"/>
          </a:xfrm>
          <a:prstGeom prst="rect">
            <a:avLst/>
          </a:prstGeom>
          <a:noFill/>
          <a:ln>
            <a:noFill/>
          </a:ln>
        </p:spPr>
      </p:pic>
    </p:spTree>
    <p:extLst>
      <p:ext uri="{BB962C8B-B14F-4D97-AF65-F5344CB8AC3E}">
        <p14:creationId xmlns:p14="http://schemas.microsoft.com/office/powerpoint/2010/main" val="425946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00E1FB-F250-4DD1-A90F-3041A2941BDB}"/>
              </a:ext>
            </a:extLst>
          </p:cNvPr>
          <p:cNvSpPr>
            <a:spLocks noGrp="1"/>
          </p:cNvSpPr>
          <p:nvPr>
            <p:ph idx="1"/>
          </p:nvPr>
        </p:nvSpPr>
        <p:spPr>
          <a:xfrm>
            <a:off x="1553235" y="2208180"/>
            <a:ext cx="5596594" cy="3593591"/>
          </a:xfrm>
        </p:spPr>
        <p:txBody>
          <a:bodyPr>
            <a:normAutofit/>
          </a:bodyPr>
          <a:lstStyle/>
          <a:p>
            <a:pPr marL="0" indent="0">
              <a:buNone/>
            </a:pPr>
            <a:r>
              <a:rPr lang="en-US" sz="2800" b="1" dirty="0"/>
              <a:t>Armando Rendón </a:t>
            </a:r>
          </a:p>
          <a:p>
            <a:pPr marL="0" indent="0">
              <a:buNone/>
            </a:pPr>
            <a:r>
              <a:rPr lang="en-US" sz="2400" b="1" dirty="0"/>
              <a:t>is the author of Chicano Manifesto, published in 1971; a writer of novels for young adults, and founder and editor of </a:t>
            </a:r>
            <a:r>
              <a:rPr lang="en-US" sz="2400" b="1" dirty="0" err="1"/>
              <a:t>Somos</a:t>
            </a:r>
            <a:r>
              <a:rPr lang="en-US" sz="2400" b="1" dirty="0"/>
              <a:t> </a:t>
            </a:r>
            <a:r>
              <a:rPr lang="en-US" sz="2400" b="1" dirty="0" err="1"/>
              <a:t>en</a:t>
            </a:r>
            <a:r>
              <a:rPr lang="en-US" sz="2400" b="1" dirty="0"/>
              <a:t> </a:t>
            </a:r>
            <a:r>
              <a:rPr lang="en-US" sz="2400" b="1" dirty="0" err="1"/>
              <a:t>escrito</a:t>
            </a:r>
            <a:r>
              <a:rPr lang="en-US" sz="2400" b="1" dirty="0"/>
              <a:t> Magazine.</a:t>
            </a:r>
            <a:endParaRPr lang="en-US" sz="2400" dirty="0"/>
          </a:p>
        </p:txBody>
      </p:sp>
    </p:spTree>
    <p:extLst>
      <p:ext uri="{BB962C8B-B14F-4D97-AF65-F5344CB8AC3E}">
        <p14:creationId xmlns:p14="http://schemas.microsoft.com/office/powerpoint/2010/main" val="2456071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9563FC-0E81-4A67-AC5B-98980AA9E793}"/>
              </a:ext>
            </a:extLst>
          </p:cNvPr>
          <p:cNvSpPr/>
          <p:nvPr/>
        </p:nvSpPr>
        <p:spPr>
          <a:xfrm>
            <a:off x="419229" y="1873285"/>
            <a:ext cx="9926052" cy="311142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THE SOCIAL, ECONOMIC AND POLITICAL</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IDEALS OF JUSTICE, EQUALITY AND</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EDUCATION WERE FORGED IN THE</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CHICANO CIVIL RIGHTS MOVEMENT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OF THE 1960S AND 1970S</a:t>
            </a:r>
            <a:endParaRPr kumimoji="0" lang="es-MX"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064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56BE4A-7887-4729-B019-D6EEEAD0FA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41572" y="860258"/>
            <a:ext cx="6918158" cy="5137484"/>
          </a:xfrm>
          <a:prstGeom prst="rect">
            <a:avLst/>
          </a:prstGeom>
          <a:noFill/>
          <a:ln>
            <a:noFill/>
          </a:ln>
        </p:spPr>
      </p:pic>
    </p:spTree>
    <p:extLst>
      <p:ext uri="{BB962C8B-B14F-4D97-AF65-F5344CB8AC3E}">
        <p14:creationId xmlns:p14="http://schemas.microsoft.com/office/powerpoint/2010/main" val="2746542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BD89BF-EDD2-426F-8838-5C068F8A10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2698" y="1585917"/>
            <a:ext cx="5134247" cy="4067811"/>
          </a:xfrm>
          <a:prstGeom prst="rect">
            <a:avLst/>
          </a:prstGeom>
          <a:noFill/>
          <a:ln>
            <a:noFill/>
          </a:ln>
        </p:spPr>
      </p:pic>
      <p:pic>
        <p:nvPicPr>
          <p:cNvPr id="3" name="Picture 2" descr="See the source image">
            <a:extLst>
              <a:ext uri="{FF2B5EF4-FFF2-40B4-BE49-F238E27FC236}">
                <a16:creationId xmlns:a16="http://schemas.microsoft.com/office/drawing/2014/main" id="{91885441-BCB7-44D1-9C54-8D1469EAD18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24390"/>
            <a:ext cx="4649203" cy="3694446"/>
          </a:xfrm>
          <a:prstGeom prst="rect">
            <a:avLst/>
          </a:prstGeom>
          <a:noFill/>
          <a:ln>
            <a:noFill/>
          </a:ln>
        </p:spPr>
      </p:pic>
    </p:spTree>
    <p:extLst>
      <p:ext uri="{BB962C8B-B14F-4D97-AF65-F5344CB8AC3E}">
        <p14:creationId xmlns:p14="http://schemas.microsoft.com/office/powerpoint/2010/main" val="397439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8A39B4-7ED9-40D6-AFD2-6288C07BBE5B}"/>
              </a:ext>
            </a:extLst>
          </p:cNvPr>
          <p:cNvSpPr/>
          <p:nvPr/>
        </p:nvSpPr>
        <p:spPr>
          <a:xfrm>
            <a:off x="960760" y="1243754"/>
            <a:ext cx="9083842" cy="437049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MEXICAN AMERICAN HISTORICAL  AND</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CULTURAL COLLECTIVE MEMORY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FORGED DURING ALMOST TWO CENTURIES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HAS TO BE TRANSMITTED, TAUGHT AND</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REAPPROPRIATED BY ALL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MEXICAN AMERICAN GENERATIONS  TO</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OWN THEIR PAST AND OWN THEIR FUTURE</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endParaRPr kumimoji="0" lang="es-MX"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7313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A88B13CF-7A33-45E3-9DF7-B67B056682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34147" y="1540042"/>
            <a:ext cx="2999874" cy="4319335"/>
          </a:xfrm>
          <a:prstGeom prst="rect">
            <a:avLst/>
          </a:prstGeom>
          <a:noFill/>
          <a:ln>
            <a:noFill/>
          </a:ln>
        </p:spPr>
      </p:pic>
      <p:pic>
        <p:nvPicPr>
          <p:cNvPr id="3" name="Picture 2">
            <a:hlinkClick r:id="rId4"/>
            <a:extLst>
              <a:ext uri="{FF2B5EF4-FFF2-40B4-BE49-F238E27FC236}">
                <a16:creationId xmlns:a16="http://schemas.microsoft.com/office/drawing/2014/main" id="{D55F7EE7-8E4D-4EC7-AEEC-6D1126C1E27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59761" y="1540042"/>
            <a:ext cx="2873542" cy="4295273"/>
          </a:xfrm>
          <a:prstGeom prst="rect">
            <a:avLst/>
          </a:prstGeom>
          <a:noFill/>
          <a:ln>
            <a:noFill/>
          </a:ln>
        </p:spPr>
      </p:pic>
      <p:pic>
        <p:nvPicPr>
          <p:cNvPr id="4" name="Picture 3">
            <a:hlinkClick r:id="rId6"/>
            <a:extLst>
              <a:ext uri="{FF2B5EF4-FFF2-40B4-BE49-F238E27FC236}">
                <a16:creationId xmlns:a16="http://schemas.microsoft.com/office/drawing/2014/main" id="{D49C35B0-D153-4A9A-8296-305652A17B3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72817" y="1467853"/>
            <a:ext cx="3086100" cy="4367462"/>
          </a:xfrm>
          <a:prstGeom prst="rect">
            <a:avLst/>
          </a:prstGeom>
          <a:noFill/>
          <a:ln>
            <a:noFill/>
          </a:ln>
        </p:spPr>
      </p:pic>
    </p:spTree>
    <p:extLst>
      <p:ext uri="{BB962C8B-B14F-4D97-AF65-F5344CB8AC3E}">
        <p14:creationId xmlns:p14="http://schemas.microsoft.com/office/powerpoint/2010/main" val="260092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9D32C-7A94-4BF7-BCFC-008141867B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0935" y="1079200"/>
            <a:ext cx="8927432" cy="4969042"/>
          </a:xfrm>
          <a:prstGeom prst="rect">
            <a:avLst/>
          </a:prstGeom>
          <a:noFill/>
          <a:ln>
            <a:noFill/>
          </a:ln>
        </p:spPr>
      </p:pic>
    </p:spTree>
    <p:extLst>
      <p:ext uri="{BB962C8B-B14F-4D97-AF65-F5344CB8AC3E}">
        <p14:creationId xmlns:p14="http://schemas.microsoft.com/office/powerpoint/2010/main" val="120809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FF182F-A795-429C-993E-F026A148A3FC}"/>
              </a:ext>
            </a:extLst>
          </p:cNvPr>
          <p:cNvSpPr>
            <a:spLocks noGrp="1"/>
          </p:cNvSpPr>
          <p:nvPr>
            <p:ph idx="1"/>
          </p:nvPr>
        </p:nvSpPr>
        <p:spPr>
          <a:xfrm>
            <a:off x="1662738" y="1900107"/>
            <a:ext cx="5392403" cy="3593591"/>
          </a:xfrm>
        </p:spPr>
        <p:txBody>
          <a:bodyPr/>
          <a:lstStyle/>
          <a:p>
            <a:pPr marL="0" indent="0">
              <a:buNone/>
            </a:pPr>
            <a:r>
              <a:rPr lang="en-US" sz="2800" b="1" dirty="0"/>
              <a:t>Dr. Ernesto Mireles</a:t>
            </a:r>
          </a:p>
          <a:p>
            <a:pPr marL="0" indent="0">
              <a:buNone/>
            </a:pPr>
            <a:r>
              <a:rPr lang="en-US" b="1" dirty="0"/>
              <a:t>professor of Chicano Studies and Organizing at Prescott College, Prescott, Arizona.</a:t>
            </a:r>
          </a:p>
          <a:p>
            <a:endParaRPr lang="en-US" dirty="0"/>
          </a:p>
        </p:txBody>
      </p:sp>
    </p:spTree>
    <p:extLst>
      <p:ext uri="{BB962C8B-B14F-4D97-AF65-F5344CB8AC3E}">
        <p14:creationId xmlns:p14="http://schemas.microsoft.com/office/powerpoint/2010/main" val="94682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415600" y="752055"/>
            <a:ext cx="11360800" cy="1996000"/>
          </a:xfrm>
          <a:prstGeom prst="rect">
            <a:avLst/>
          </a:prstGeom>
        </p:spPr>
        <p:txBody>
          <a:bodyPr spcFirstLastPara="1" wrap="square" lIns="121900" tIns="121900" rIns="121900" bIns="121900" anchor="b" anchorCtr="0">
            <a:noAutofit/>
          </a:bodyPr>
          <a:lstStyle/>
          <a:p>
            <a:r>
              <a:rPr lang="en" sz="8800" dirty="0">
                <a:latin typeface="Comfortaa"/>
                <a:ea typeface="Comfortaa"/>
                <a:cs typeface="Comfortaa"/>
                <a:sym typeface="Comfortaa"/>
              </a:rPr>
              <a:t>TEZCATLIPOCA</a:t>
            </a:r>
            <a:endParaRPr sz="8800" dirty="0">
              <a:latin typeface="Comfortaa"/>
              <a:ea typeface="Comfortaa"/>
              <a:cs typeface="Comfortaa"/>
              <a:sym typeface="Comfortaa"/>
            </a:endParaRPr>
          </a:p>
        </p:txBody>
      </p:sp>
      <p:sp>
        <p:nvSpPr>
          <p:cNvPr id="61" name="Google Shape;61;p14"/>
          <p:cNvSpPr txBox="1">
            <a:spLocks noGrp="1"/>
          </p:cNvSpPr>
          <p:nvPr>
            <p:ph type="subTitle" idx="1"/>
          </p:nvPr>
        </p:nvSpPr>
        <p:spPr>
          <a:xfrm>
            <a:off x="558213" y="2900600"/>
            <a:ext cx="11360800" cy="1056800"/>
          </a:xfrm>
          <a:prstGeom prst="rect">
            <a:avLst/>
          </a:prstGeom>
        </p:spPr>
        <p:txBody>
          <a:bodyPr spcFirstLastPara="1" wrap="square" lIns="121900" tIns="121900" rIns="121900" bIns="121900" anchor="t" anchorCtr="0">
            <a:noAutofit/>
          </a:bodyPr>
          <a:lstStyle/>
          <a:p>
            <a:pPr marL="0" indent="0">
              <a:buClr>
                <a:schemeClr val="dk1"/>
              </a:buClr>
              <a:buSzPts val="1100"/>
            </a:pPr>
            <a:r>
              <a:rPr lang="en" sz="2533" dirty="0">
                <a:solidFill>
                  <a:schemeClr val="dk1"/>
                </a:solidFill>
              </a:rPr>
              <a:t>Indigenous Xicano Organizing a proposed Blueprint for the next 50 years</a:t>
            </a:r>
            <a:endParaRPr sz="133" dirty="0"/>
          </a:p>
        </p:txBody>
      </p:sp>
    </p:spTree>
    <p:extLst>
      <p:ext uri="{BB962C8B-B14F-4D97-AF65-F5344CB8AC3E}">
        <p14:creationId xmlns:p14="http://schemas.microsoft.com/office/powerpoint/2010/main" val="402230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92599" y="382248"/>
            <a:ext cx="11360800" cy="763600"/>
          </a:xfrm>
          <a:prstGeom prst="rect">
            <a:avLst/>
          </a:prstGeom>
        </p:spPr>
        <p:txBody>
          <a:bodyPr spcFirstLastPara="1" wrap="square" lIns="121900" tIns="121900" rIns="121900" bIns="121900" anchor="t" anchorCtr="0">
            <a:noAutofit/>
          </a:bodyPr>
          <a:lstStyle/>
          <a:p>
            <a:r>
              <a:rPr lang="en" sz="4667" b="1" dirty="0">
                <a:latin typeface="Comfortaa"/>
                <a:ea typeface="Comfortaa"/>
                <a:cs typeface="Comfortaa"/>
                <a:sym typeface="Comfortaa"/>
              </a:rPr>
              <a:t>Quetzalcoatl – </a:t>
            </a:r>
            <a:br>
              <a:rPr lang="en" sz="4667" b="1" dirty="0">
                <a:latin typeface="Comfortaa"/>
                <a:ea typeface="Comfortaa"/>
                <a:cs typeface="Comfortaa"/>
                <a:sym typeface="Comfortaa"/>
              </a:rPr>
            </a:br>
            <a:r>
              <a:rPr lang="en" sz="4667" b="1" dirty="0">
                <a:latin typeface="Comfortaa"/>
                <a:ea typeface="Comfortaa"/>
                <a:cs typeface="Comfortaa"/>
                <a:sym typeface="Comfortaa"/>
              </a:rPr>
              <a:t>Beautiful Knowledge</a:t>
            </a:r>
            <a:endParaRPr sz="4667" b="1" dirty="0">
              <a:latin typeface="Comfortaa"/>
              <a:ea typeface="Comfortaa"/>
              <a:cs typeface="Comfortaa"/>
              <a:sym typeface="Comfortaa"/>
            </a:endParaRPr>
          </a:p>
        </p:txBody>
      </p:sp>
      <p:sp>
        <p:nvSpPr>
          <p:cNvPr id="67" name="Google Shape;67;p15"/>
          <p:cNvSpPr txBox="1">
            <a:spLocks noGrp="1"/>
          </p:cNvSpPr>
          <p:nvPr>
            <p:ph type="body" idx="1"/>
          </p:nvPr>
        </p:nvSpPr>
        <p:spPr>
          <a:xfrm>
            <a:off x="292419" y="1797052"/>
            <a:ext cx="7347600" cy="4882400"/>
          </a:xfrm>
          <a:prstGeom prst="rect">
            <a:avLst/>
          </a:prstGeom>
          <a:effectLst>
            <a:outerShdw blurRad="57150" dist="66675" dir="5400000" algn="bl" rotWithShape="0">
              <a:srgbClr val="000000">
                <a:alpha val="29000"/>
              </a:srgbClr>
            </a:outerShdw>
          </a:effectLst>
        </p:spPr>
        <p:txBody>
          <a:bodyPr spcFirstLastPara="1" wrap="square" lIns="121900" tIns="121900" rIns="121900" bIns="121900" anchor="t" anchorCtr="0">
            <a:noAutofit/>
          </a:bodyPr>
          <a:lstStyle/>
          <a:p>
            <a:pPr marL="0" indent="0" algn="ctr">
              <a:buNone/>
            </a:pPr>
            <a:r>
              <a:rPr lang="en" sz="2800" dirty="0">
                <a:solidFill>
                  <a:srgbClr val="000000"/>
                </a:solidFill>
                <a:latin typeface="Lato Black"/>
                <a:ea typeface="Lato Black"/>
                <a:cs typeface="Lato Black"/>
                <a:sym typeface="Lato Black"/>
              </a:rPr>
              <a:t>Centralized policy or mission.</a:t>
            </a:r>
            <a:endParaRPr sz="2800" dirty="0">
              <a:solidFill>
                <a:srgbClr val="000000"/>
              </a:solidFill>
              <a:latin typeface="Lato Black"/>
              <a:ea typeface="Lato Black"/>
              <a:cs typeface="Lato Black"/>
              <a:sym typeface="Lato Black"/>
            </a:endParaRPr>
          </a:p>
          <a:p>
            <a:pPr marL="0" indent="0" algn="ctr">
              <a:spcBef>
                <a:spcPts val="2133"/>
              </a:spcBef>
              <a:buNone/>
            </a:pPr>
            <a:r>
              <a:rPr lang="en" sz="2800" dirty="0">
                <a:solidFill>
                  <a:srgbClr val="000000"/>
                </a:solidFill>
                <a:latin typeface="Lato Black"/>
                <a:ea typeface="Lato Black"/>
                <a:cs typeface="Lato Black"/>
                <a:sym typeface="Lato Black"/>
              </a:rPr>
              <a:t>Build a network of organizers who understand the implications of nation building.  </a:t>
            </a:r>
            <a:endParaRPr sz="2800" dirty="0">
              <a:solidFill>
                <a:srgbClr val="000000"/>
              </a:solidFill>
              <a:latin typeface="Lato Black"/>
              <a:ea typeface="Lato Black"/>
              <a:cs typeface="Lato Black"/>
              <a:sym typeface="Lato Black"/>
            </a:endParaRPr>
          </a:p>
          <a:p>
            <a:pPr marL="0" indent="0" algn="ctr">
              <a:spcBef>
                <a:spcPts val="2133"/>
              </a:spcBef>
              <a:buNone/>
            </a:pPr>
            <a:r>
              <a:rPr lang="en" sz="2800" dirty="0">
                <a:solidFill>
                  <a:srgbClr val="000000"/>
                </a:solidFill>
                <a:latin typeface="Lato Black"/>
                <a:ea typeface="Lato Black"/>
                <a:cs typeface="Lato Black"/>
                <a:sym typeface="Lato Black"/>
              </a:rPr>
              <a:t>Leadership through cultural political education.</a:t>
            </a:r>
            <a:endParaRPr sz="2800" dirty="0">
              <a:solidFill>
                <a:srgbClr val="000000"/>
              </a:solidFill>
              <a:latin typeface="Lato Black"/>
              <a:ea typeface="Lato Black"/>
              <a:cs typeface="Lato Black"/>
              <a:sym typeface="Lato Black"/>
            </a:endParaRPr>
          </a:p>
          <a:p>
            <a:pPr marL="0" indent="0" algn="ctr">
              <a:spcBef>
                <a:spcPts val="2133"/>
              </a:spcBef>
              <a:spcAft>
                <a:spcPts val="2133"/>
              </a:spcAft>
              <a:buNone/>
            </a:pPr>
            <a:r>
              <a:rPr lang="en" sz="2800" dirty="0">
                <a:solidFill>
                  <a:srgbClr val="000000"/>
                </a:solidFill>
                <a:latin typeface="Lato Black"/>
                <a:ea typeface="Lato Black"/>
                <a:cs typeface="Lato Black"/>
                <a:sym typeface="Lato Black"/>
              </a:rPr>
              <a:t>Low Intensity Organizing</a:t>
            </a:r>
            <a:endParaRPr sz="2800" dirty="0">
              <a:solidFill>
                <a:srgbClr val="000000"/>
              </a:solidFill>
              <a:latin typeface="Lato Black"/>
              <a:ea typeface="Lato Black"/>
              <a:cs typeface="Lato Black"/>
              <a:sym typeface="Lato Black"/>
            </a:endParaRPr>
          </a:p>
        </p:txBody>
      </p:sp>
      <p:pic>
        <p:nvPicPr>
          <p:cNvPr id="68" name="Google Shape;68;p15"/>
          <p:cNvPicPr preferRelativeResize="0"/>
          <p:nvPr/>
        </p:nvPicPr>
        <p:blipFill>
          <a:blip r:embed="rId3">
            <a:alphaModFix/>
          </a:blip>
          <a:stretch>
            <a:fillRect/>
          </a:stretch>
        </p:blipFill>
        <p:spPr>
          <a:xfrm>
            <a:off x="7901872" y="2505422"/>
            <a:ext cx="2793932" cy="2788740"/>
          </a:xfrm>
          <a:prstGeom prst="rect">
            <a:avLst/>
          </a:prstGeom>
          <a:noFill/>
          <a:ln>
            <a:noFill/>
          </a:ln>
        </p:spPr>
      </p:pic>
    </p:spTree>
    <p:extLst>
      <p:ext uri="{BB962C8B-B14F-4D97-AF65-F5344CB8AC3E}">
        <p14:creationId xmlns:p14="http://schemas.microsoft.com/office/powerpoint/2010/main" val="4096657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266738" y="1958567"/>
            <a:ext cx="8204433" cy="763600"/>
          </a:xfrm>
          <a:prstGeom prst="rect">
            <a:avLst/>
          </a:prstGeom>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a:r>
              <a:rPr lang="en" sz="4000" dirty="0"/>
              <a:t>Basic structure/How it works</a:t>
            </a:r>
            <a:endParaRPr sz="4000" dirty="0"/>
          </a:p>
        </p:txBody>
      </p:sp>
      <p:sp>
        <p:nvSpPr>
          <p:cNvPr id="74" name="Google Shape;74;p16"/>
          <p:cNvSpPr txBox="1">
            <a:spLocks noGrp="1"/>
          </p:cNvSpPr>
          <p:nvPr>
            <p:ph type="body" idx="1"/>
          </p:nvPr>
        </p:nvSpPr>
        <p:spPr>
          <a:xfrm>
            <a:off x="799223" y="2709523"/>
            <a:ext cx="9139461" cy="4134400"/>
          </a:xfrm>
          <a:prstGeom prst="rect">
            <a:avLst/>
          </a:prstGeom>
        </p:spPr>
        <p:txBody>
          <a:bodyPr spcFirstLastPara="1" wrap="square" lIns="121900" tIns="121900" rIns="121900" bIns="121900" anchor="t" anchorCtr="0">
            <a:noAutofit/>
          </a:bodyPr>
          <a:lstStyle/>
          <a:p>
            <a:pPr indent="-423323">
              <a:buSzPts val="1400"/>
              <a:buAutoNum type="arabicPeriod"/>
            </a:pPr>
            <a:r>
              <a:rPr lang="en" sz="1800" dirty="0"/>
              <a:t>Divide country into regions.</a:t>
            </a:r>
            <a:endParaRPr sz="1800" dirty="0"/>
          </a:p>
          <a:p>
            <a:pPr lvl="1">
              <a:spcBef>
                <a:spcPts val="0"/>
              </a:spcBef>
              <a:buAutoNum type="alphaLcPeriod"/>
            </a:pPr>
            <a:r>
              <a:rPr lang="en" dirty="0"/>
              <a:t>Survey of hot spots around the country. Where are Xicana/os moving socially, politically and culturally?</a:t>
            </a:r>
            <a:endParaRPr dirty="0"/>
          </a:p>
          <a:p>
            <a:pPr indent="-423323">
              <a:spcBef>
                <a:spcPts val="2133"/>
              </a:spcBef>
              <a:buSzPts val="1400"/>
              <a:buAutoNum type="arabicPeriod"/>
            </a:pPr>
            <a:r>
              <a:rPr lang="en" sz="1800" dirty="0"/>
              <a:t>Develop one contact per region</a:t>
            </a:r>
            <a:endParaRPr sz="1800" dirty="0"/>
          </a:p>
          <a:p>
            <a:pPr lvl="1">
              <a:spcBef>
                <a:spcPts val="0"/>
              </a:spcBef>
              <a:buAutoNum type="alphaLcPeriod"/>
            </a:pPr>
            <a:r>
              <a:rPr lang="en" dirty="0"/>
              <a:t>Reach out to specific organizers with materials, i.e. The Blueprint, Think Tank and national organizing plan. </a:t>
            </a:r>
            <a:endParaRPr dirty="0"/>
          </a:p>
          <a:p>
            <a:pPr indent="-423323">
              <a:spcBef>
                <a:spcPts val="2133"/>
              </a:spcBef>
              <a:buSzPts val="1400"/>
              <a:buAutoNum type="arabicPeriod"/>
            </a:pPr>
            <a:r>
              <a:rPr lang="en" sz="1800" dirty="0"/>
              <a:t>Direct training through a four day seminar.</a:t>
            </a:r>
            <a:endParaRPr sz="1800" dirty="0"/>
          </a:p>
          <a:p>
            <a:pPr lvl="1">
              <a:spcBef>
                <a:spcPts val="0"/>
              </a:spcBef>
              <a:buAutoNum type="alphaLcPeriod"/>
            </a:pPr>
            <a:endParaRPr dirty="0"/>
          </a:p>
          <a:p>
            <a:pPr indent="-423323">
              <a:buSzPts val="1400"/>
              <a:buAutoNum type="arabicPeriod"/>
            </a:pPr>
            <a:r>
              <a:rPr lang="en" sz="1800" dirty="0"/>
              <a:t>Education/organizing committees in respective communities that feed information into the think tank.</a:t>
            </a:r>
            <a:endParaRPr sz="1800" dirty="0"/>
          </a:p>
        </p:txBody>
      </p:sp>
      <p:sp>
        <p:nvSpPr>
          <p:cNvPr id="75" name="Google Shape;75;p16"/>
          <p:cNvSpPr txBox="1"/>
          <p:nvPr/>
        </p:nvSpPr>
        <p:spPr>
          <a:xfrm>
            <a:off x="1140000" y="221467"/>
            <a:ext cx="11052000" cy="781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4667" b="1" cap="all" spc="200" dirty="0">
                <a:solidFill>
                  <a:schemeClr val="tx1">
                    <a:lumMod val="85000"/>
                    <a:lumOff val="15000"/>
                  </a:schemeClr>
                </a:solidFill>
                <a:latin typeface="Comfortaa"/>
                <a:sym typeface="Comfortaa"/>
              </a:rPr>
              <a:t>Huitzilopochtli </a:t>
            </a:r>
          </a:p>
          <a:p>
            <a:pPr defTabSz="1219170">
              <a:buClr>
                <a:srgbClr val="000000"/>
              </a:buClr>
            </a:pPr>
            <a:r>
              <a:rPr lang="en" sz="4667" b="1" cap="all" spc="200" dirty="0">
                <a:solidFill>
                  <a:schemeClr val="tx1">
                    <a:lumMod val="85000"/>
                    <a:lumOff val="15000"/>
                  </a:schemeClr>
                </a:solidFill>
                <a:latin typeface="Comfortaa"/>
                <a:sym typeface="Comfortaa"/>
              </a:rPr>
              <a:t>- Action</a:t>
            </a:r>
            <a:endParaRPr sz="4667" b="1" cap="all" spc="200" dirty="0">
              <a:solidFill>
                <a:schemeClr val="tx1">
                  <a:lumMod val="85000"/>
                  <a:lumOff val="15000"/>
                </a:schemeClr>
              </a:solidFill>
              <a:latin typeface="Comfortaa"/>
              <a:sym typeface="Comfortaa"/>
            </a:endParaRPr>
          </a:p>
        </p:txBody>
      </p:sp>
    </p:spTree>
    <p:extLst>
      <p:ext uri="{BB962C8B-B14F-4D97-AF65-F5344CB8AC3E}">
        <p14:creationId xmlns:p14="http://schemas.microsoft.com/office/powerpoint/2010/main" val="93282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BE70-2B13-4A14-8C67-8FA092D4C7F2}"/>
              </a:ext>
            </a:extLst>
          </p:cNvPr>
          <p:cNvSpPr>
            <a:spLocks noGrp="1"/>
          </p:cNvSpPr>
          <p:nvPr>
            <p:ph type="title"/>
          </p:nvPr>
        </p:nvSpPr>
        <p:spPr>
          <a:xfrm>
            <a:off x="1549209" y="903281"/>
            <a:ext cx="2917551" cy="993613"/>
          </a:xfrm>
        </p:spPr>
        <p:txBody>
          <a:bodyPr anchor="ctr">
            <a:normAutofit fontScale="90000"/>
          </a:bodyPr>
          <a:lstStyle/>
          <a:p>
            <a:r>
              <a:rPr lang="en-US" sz="4400" b="1" dirty="0"/>
              <a:t>CULTURE</a:t>
            </a:r>
            <a:br>
              <a:rPr lang="en-US" sz="3600" dirty="0"/>
            </a:br>
            <a:endParaRPr lang="en-US" sz="3600" dirty="0"/>
          </a:p>
        </p:txBody>
      </p:sp>
      <p:sp>
        <p:nvSpPr>
          <p:cNvPr id="3" name="Content Placeholder 2">
            <a:extLst>
              <a:ext uri="{FF2B5EF4-FFF2-40B4-BE49-F238E27FC236}">
                <a16:creationId xmlns:a16="http://schemas.microsoft.com/office/drawing/2014/main" id="{56D90952-4BEB-4A09-84CB-2A4D83228733}"/>
              </a:ext>
            </a:extLst>
          </p:cNvPr>
          <p:cNvSpPr>
            <a:spLocks noGrp="1"/>
          </p:cNvSpPr>
          <p:nvPr>
            <p:ph idx="1"/>
          </p:nvPr>
        </p:nvSpPr>
        <p:spPr>
          <a:xfrm>
            <a:off x="1549209" y="1253475"/>
            <a:ext cx="6262938" cy="4701244"/>
          </a:xfrm>
        </p:spPr>
        <p:txBody>
          <a:bodyPr anchor="ctr">
            <a:normAutofit/>
          </a:bodyPr>
          <a:lstStyle/>
          <a:p>
            <a:pPr marL="0" indent="0">
              <a:buNone/>
            </a:pPr>
            <a:r>
              <a:rPr lang="en-US" sz="2400" b="1" dirty="0"/>
              <a:t>Define our culture. Be able to tell the world what makes us Mexican Americans.  Assert a specific identity we can embrace and put forward for our children and to the rest of U.S. society.</a:t>
            </a:r>
            <a:endParaRPr lang="en-US" sz="2400" dirty="0"/>
          </a:p>
        </p:txBody>
      </p:sp>
    </p:spTree>
    <p:extLst>
      <p:ext uri="{BB962C8B-B14F-4D97-AF65-F5344CB8AC3E}">
        <p14:creationId xmlns:p14="http://schemas.microsoft.com/office/powerpoint/2010/main" val="4179915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988716" y="3569902"/>
            <a:ext cx="8692179" cy="1619600"/>
          </a:xfrm>
          <a:prstGeom prst="rect">
            <a:avLst/>
          </a:prstGeom>
        </p:spPr>
        <p:txBody>
          <a:bodyPr spcFirstLastPara="1" wrap="square" lIns="121900" tIns="121900" rIns="121900" bIns="121900" anchor="ctr" anchorCtr="0">
            <a:noAutofit/>
          </a:bodyPr>
          <a:lstStyle/>
          <a:p>
            <a:pPr>
              <a:lnSpc>
                <a:spcPct val="115000"/>
              </a:lnSpc>
            </a:pPr>
            <a:r>
              <a:rPr lang="en" sz="3600" b="1" dirty="0">
                <a:solidFill>
                  <a:srgbClr val="000000"/>
                </a:solidFill>
                <a:latin typeface="Lato"/>
                <a:ea typeface="Lato"/>
                <a:cs typeface="Lato"/>
                <a:sym typeface="Lato"/>
              </a:rPr>
              <a:t>The question is not can we build this network, </a:t>
            </a:r>
            <a:endParaRPr sz="3600" b="1" dirty="0">
              <a:solidFill>
                <a:srgbClr val="000000"/>
              </a:solidFill>
              <a:latin typeface="Lato"/>
              <a:ea typeface="Lato"/>
              <a:cs typeface="Lato"/>
              <a:sym typeface="Lato"/>
            </a:endParaRPr>
          </a:p>
          <a:p>
            <a:pPr>
              <a:lnSpc>
                <a:spcPct val="115000"/>
              </a:lnSpc>
              <a:spcBef>
                <a:spcPts val="2133"/>
              </a:spcBef>
              <a:spcAft>
                <a:spcPts val="2133"/>
              </a:spcAft>
              <a:buSzPts val="1100"/>
            </a:pPr>
            <a:r>
              <a:rPr lang="en" sz="3600" b="1" dirty="0">
                <a:solidFill>
                  <a:srgbClr val="000000"/>
                </a:solidFill>
                <a:latin typeface="Lato"/>
                <a:ea typeface="Lato"/>
                <a:cs typeface="Lato"/>
                <a:sym typeface="Lato"/>
              </a:rPr>
              <a:t>but what are we going to do with it once it’s built.</a:t>
            </a:r>
            <a:endParaRPr sz="3600" b="1" dirty="0">
              <a:solidFill>
                <a:srgbClr val="000000"/>
              </a:solidFill>
              <a:latin typeface="Lato"/>
              <a:ea typeface="Lato"/>
              <a:cs typeface="Lato"/>
              <a:sym typeface="Lato"/>
            </a:endParaRPr>
          </a:p>
        </p:txBody>
      </p:sp>
      <p:sp>
        <p:nvSpPr>
          <p:cNvPr id="81" name="Google Shape;81;p17"/>
          <p:cNvSpPr txBox="1"/>
          <p:nvPr/>
        </p:nvSpPr>
        <p:spPr>
          <a:xfrm>
            <a:off x="1199626" y="249964"/>
            <a:ext cx="11360800" cy="1244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4667" b="1" cap="all" spc="200" dirty="0">
                <a:solidFill>
                  <a:schemeClr val="tx1">
                    <a:lumMod val="85000"/>
                    <a:lumOff val="15000"/>
                  </a:schemeClr>
                </a:solidFill>
                <a:latin typeface="Comfortaa"/>
                <a:sym typeface="Comfortaa"/>
              </a:rPr>
              <a:t>XIPE TOTEC </a:t>
            </a:r>
          </a:p>
          <a:p>
            <a:pPr defTabSz="1219170">
              <a:buClr>
                <a:srgbClr val="000000"/>
              </a:buClr>
            </a:pPr>
            <a:r>
              <a:rPr lang="en" sz="4667" b="1" cap="all" spc="200" dirty="0">
                <a:solidFill>
                  <a:schemeClr val="tx1">
                    <a:lumMod val="85000"/>
                    <a:lumOff val="15000"/>
                  </a:schemeClr>
                </a:solidFill>
                <a:latin typeface="Comfortaa"/>
                <a:sym typeface="Comfortaa"/>
              </a:rPr>
              <a:t>- Transformation</a:t>
            </a:r>
            <a:endParaRPr sz="4667" b="1" cap="all" spc="200" dirty="0">
              <a:solidFill>
                <a:schemeClr val="tx1">
                  <a:lumMod val="85000"/>
                  <a:lumOff val="15000"/>
                </a:schemeClr>
              </a:solidFill>
              <a:latin typeface="Comfortaa"/>
              <a:sym typeface="Comfortaa"/>
            </a:endParaRPr>
          </a:p>
        </p:txBody>
      </p:sp>
    </p:spTree>
    <p:extLst>
      <p:ext uri="{BB962C8B-B14F-4D97-AF65-F5344CB8AC3E}">
        <p14:creationId xmlns:p14="http://schemas.microsoft.com/office/powerpoint/2010/main" val="192849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A91D5-6ACC-436A-A919-4189D8FE9F20}"/>
              </a:ext>
            </a:extLst>
          </p:cNvPr>
          <p:cNvSpPr>
            <a:spLocks noGrp="1"/>
          </p:cNvSpPr>
          <p:nvPr>
            <p:ph idx="1"/>
          </p:nvPr>
        </p:nvSpPr>
        <p:spPr>
          <a:xfrm>
            <a:off x="1492926" y="1578467"/>
            <a:ext cx="5617993" cy="3701065"/>
          </a:xfrm>
        </p:spPr>
        <p:txBody>
          <a:bodyPr>
            <a:normAutofit lnSpcReduction="10000"/>
          </a:bodyPr>
          <a:lstStyle/>
          <a:p>
            <a:pPr marL="0" indent="0">
              <a:lnSpc>
                <a:spcPct val="100000"/>
              </a:lnSpc>
              <a:buNone/>
            </a:pPr>
            <a:r>
              <a:rPr lang="en-US" sz="2800" b="1"/>
              <a:t>Jacqueline </a:t>
            </a:r>
            <a:endParaRPr lang="en-US" sz="2800" b="1" dirty="0"/>
          </a:p>
          <a:p>
            <a:pPr marL="0" indent="0">
              <a:lnSpc>
                <a:spcPct val="100000"/>
              </a:lnSpc>
              <a:buNone/>
            </a:pPr>
            <a:r>
              <a:rPr lang="en-US" b="1" dirty="0"/>
              <a:t>born and raised in San Antonio,  is an MSW candidate at the University of Texas at San Antonio. </a:t>
            </a:r>
          </a:p>
          <a:p>
            <a:pPr marL="0" indent="0">
              <a:lnSpc>
                <a:spcPct val="100000"/>
              </a:lnSpc>
              <a:buNone/>
            </a:pPr>
            <a:endParaRPr lang="en-US" b="1" dirty="0"/>
          </a:p>
          <a:p>
            <a:pPr marL="0" indent="0">
              <a:lnSpc>
                <a:spcPct val="100000"/>
              </a:lnSpc>
              <a:buNone/>
            </a:pPr>
            <a:endParaRPr lang="en-US" b="1" dirty="0"/>
          </a:p>
          <a:p>
            <a:pPr marL="0" indent="0">
              <a:lnSpc>
                <a:spcPct val="100000"/>
              </a:lnSpc>
              <a:buNone/>
            </a:pPr>
            <a:r>
              <a:rPr lang="en-US" sz="2800" b="1" dirty="0" err="1"/>
              <a:t>Binisa</a:t>
            </a:r>
            <a:r>
              <a:rPr lang="en-US" sz="2800" b="1" dirty="0"/>
              <a:t> </a:t>
            </a:r>
          </a:p>
          <a:p>
            <a:pPr marL="0" indent="0">
              <a:lnSpc>
                <a:spcPct val="100000"/>
              </a:lnSpc>
              <a:buNone/>
            </a:pPr>
            <a:r>
              <a:rPr lang="en-US" b="1" dirty="0"/>
              <a:t>is a folklorist, musician and a founding member of Los </a:t>
            </a:r>
            <a:r>
              <a:rPr lang="en-US" b="1" dirty="0" err="1"/>
              <a:t>Inocentes</a:t>
            </a:r>
            <a:r>
              <a:rPr lang="en-US" b="1" dirty="0"/>
              <a:t> Cultural Research and Cultural Performance Project.</a:t>
            </a:r>
          </a:p>
        </p:txBody>
      </p:sp>
    </p:spTree>
    <p:extLst>
      <p:ext uri="{BB962C8B-B14F-4D97-AF65-F5344CB8AC3E}">
        <p14:creationId xmlns:p14="http://schemas.microsoft.com/office/powerpoint/2010/main" val="3651017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7860-A31D-4909-AAAA-030941726A17}"/>
              </a:ext>
            </a:extLst>
          </p:cNvPr>
          <p:cNvSpPr>
            <a:spLocks noGrp="1"/>
          </p:cNvSpPr>
          <p:nvPr>
            <p:ph type="title"/>
          </p:nvPr>
        </p:nvSpPr>
        <p:spPr/>
        <p:txBody>
          <a:bodyPr anchor="ctr">
            <a:normAutofit/>
          </a:bodyPr>
          <a:lstStyle/>
          <a:p>
            <a:r>
              <a:rPr lang="en-US" b="1" dirty="0"/>
              <a:t>Contact links:</a:t>
            </a:r>
            <a:br>
              <a:rPr lang="en-US" dirty="0"/>
            </a:br>
            <a:endParaRPr lang="en-US" dirty="0"/>
          </a:p>
        </p:txBody>
      </p:sp>
      <p:graphicFrame>
        <p:nvGraphicFramePr>
          <p:cNvPr id="5" name="Content Placeholder 2">
            <a:extLst>
              <a:ext uri="{FF2B5EF4-FFF2-40B4-BE49-F238E27FC236}">
                <a16:creationId xmlns:a16="http://schemas.microsoft.com/office/drawing/2014/main" id="{D1E325B6-46ED-4462-97BD-6D2E20060EE7}"/>
              </a:ext>
            </a:extLst>
          </p:cNvPr>
          <p:cNvGraphicFramePr>
            <a:graphicFrameLocks noGrp="1"/>
          </p:cNvGraphicFramePr>
          <p:nvPr>
            <p:ph idx="1"/>
            <p:extLst>
              <p:ext uri="{D42A27DB-BD31-4B8C-83A1-F6EECF244321}">
                <p14:modId xmlns:p14="http://schemas.microsoft.com/office/powerpoint/2010/main" val="4143107832"/>
              </p:ext>
            </p:extLst>
          </p:nvPr>
        </p:nvGraphicFramePr>
        <p:xfrm>
          <a:off x="1081976" y="1389384"/>
          <a:ext cx="10179050" cy="4826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02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E4C9-EBC7-476F-870F-09DB69C6FBCF}"/>
              </a:ext>
            </a:extLst>
          </p:cNvPr>
          <p:cNvSpPr>
            <a:spLocks noGrp="1"/>
          </p:cNvSpPr>
          <p:nvPr>
            <p:ph type="title"/>
          </p:nvPr>
        </p:nvSpPr>
        <p:spPr>
          <a:xfrm>
            <a:off x="1378135" y="245967"/>
            <a:ext cx="5664689" cy="1664822"/>
          </a:xfrm>
        </p:spPr>
        <p:txBody>
          <a:bodyPr anchor="ctr">
            <a:normAutofit fontScale="90000"/>
          </a:bodyPr>
          <a:lstStyle/>
          <a:p>
            <a:br>
              <a:rPr lang="en-US" sz="3600" b="1" u="sng" dirty="0"/>
            </a:br>
            <a:r>
              <a:rPr lang="en-US" sz="4400" b="1" dirty="0"/>
              <a:t>De </a:t>
            </a:r>
            <a:r>
              <a:rPr lang="en-US" sz="4400" b="1" dirty="0" err="1"/>
              <a:t>Colores</a:t>
            </a:r>
            <a:br>
              <a:rPr lang="en-US" sz="4400" b="1" u="sng" dirty="0"/>
            </a:br>
            <a:r>
              <a:rPr lang="en-US" sz="4400" dirty="0"/>
              <a:t> First stanza</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63BD405D-5C86-4328-A2A5-FB54F9A62083}"/>
              </a:ext>
            </a:extLst>
          </p:cNvPr>
          <p:cNvSpPr>
            <a:spLocks noGrp="1"/>
          </p:cNvSpPr>
          <p:nvPr>
            <p:ph idx="1"/>
          </p:nvPr>
        </p:nvSpPr>
        <p:spPr>
          <a:xfrm>
            <a:off x="1451095" y="1817680"/>
            <a:ext cx="5893288" cy="4701244"/>
          </a:xfrm>
        </p:spPr>
        <p:txBody>
          <a:bodyPr anchor="ctr">
            <a:normAutofit/>
          </a:bodyPr>
          <a:lstStyle/>
          <a:p>
            <a:pPr marL="0" indent="0">
              <a:buNone/>
            </a:pPr>
            <a:r>
              <a:rPr lang="es-ES" sz="2400" dirty="0"/>
              <a:t>De colores, de colores se visten los campos en la Primavera,</a:t>
            </a:r>
          </a:p>
          <a:p>
            <a:pPr marL="0" indent="0">
              <a:buNone/>
            </a:pPr>
            <a:r>
              <a:rPr lang="es-ES" sz="2400" dirty="0"/>
              <a:t>De colores, de colores son los pajarillos que vienen de afuera</a:t>
            </a:r>
          </a:p>
          <a:p>
            <a:pPr marL="0" indent="0">
              <a:buNone/>
            </a:pPr>
            <a:r>
              <a:rPr lang="es-ES" sz="2400" dirty="0"/>
              <a:t>De colores, de colores es el Arco Iris que vemos lucir</a:t>
            </a:r>
          </a:p>
          <a:p>
            <a:pPr marL="0" indent="0">
              <a:buNone/>
            </a:pPr>
            <a:r>
              <a:rPr lang="es-ES" sz="2400" dirty="0"/>
              <a:t>Y por eso los grandes amores, de muchos colores me gustan a mi</a:t>
            </a:r>
          </a:p>
          <a:p>
            <a:pPr marL="0" indent="0">
              <a:buNone/>
            </a:pPr>
            <a:r>
              <a:rPr lang="es-ES" sz="2400" dirty="0"/>
              <a:t>Y por eso los grandes amores, de muchos colores me gustan a mi</a:t>
            </a:r>
            <a:endParaRPr lang="en-US" sz="2400" dirty="0"/>
          </a:p>
        </p:txBody>
      </p:sp>
    </p:spTree>
    <p:extLst>
      <p:ext uri="{BB962C8B-B14F-4D97-AF65-F5344CB8AC3E}">
        <p14:creationId xmlns:p14="http://schemas.microsoft.com/office/powerpoint/2010/main" val="944956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3D2C-6BDF-4740-8F33-8CABC1A46959}"/>
              </a:ext>
            </a:extLst>
          </p:cNvPr>
          <p:cNvSpPr>
            <a:spLocks noGrp="1"/>
          </p:cNvSpPr>
          <p:nvPr>
            <p:ph type="title"/>
          </p:nvPr>
        </p:nvSpPr>
        <p:spPr>
          <a:xfrm>
            <a:off x="1680963" y="0"/>
            <a:ext cx="4515598" cy="1619171"/>
          </a:xfrm>
        </p:spPr>
        <p:txBody>
          <a:bodyPr anchor="ctr">
            <a:normAutofit/>
          </a:bodyPr>
          <a:lstStyle/>
          <a:p>
            <a:r>
              <a:rPr lang="en-US" sz="4400" dirty="0">
                <a:solidFill>
                  <a:srgbClr val="2A1A00"/>
                </a:solidFill>
              </a:rPr>
              <a:t>Second stanza</a:t>
            </a:r>
          </a:p>
        </p:txBody>
      </p:sp>
      <p:sp>
        <p:nvSpPr>
          <p:cNvPr id="3" name="Content Placeholder 2">
            <a:extLst>
              <a:ext uri="{FF2B5EF4-FFF2-40B4-BE49-F238E27FC236}">
                <a16:creationId xmlns:a16="http://schemas.microsoft.com/office/drawing/2014/main" id="{1A47C592-259A-467B-9836-67F28563CD0F}"/>
              </a:ext>
            </a:extLst>
          </p:cNvPr>
          <p:cNvSpPr>
            <a:spLocks noGrp="1"/>
          </p:cNvSpPr>
          <p:nvPr>
            <p:ph idx="1"/>
          </p:nvPr>
        </p:nvSpPr>
        <p:spPr>
          <a:xfrm>
            <a:off x="1680963" y="1396338"/>
            <a:ext cx="6699380" cy="5291010"/>
          </a:xfrm>
        </p:spPr>
        <p:txBody>
          <a:bodyPr anchor="ctr">
            <a:normAutofit/>
          </a:bodyPr>
          <a:lstStyle/>
          <a:p>
            <a:pPr marL="0" indent="0">
              <a:buNone/>
            </a:pPr>
            <a:r>
              <a:rPr lang="es-ES" sz="2400" dirty="0"/>
              <a:t>Canta el gallo, canta el gallo con el </a:t>
            </a:r>
            <a:r>
              <a:rPr lang="es-ES" sz="2400" dirty="0" err="1"/>
              <a:t>quiri</a:t>
            </a:r>
            <a:r>
              <a:rPr lang="es-ES" sz="2400" dirty="0"/>
              <a:t> </a:t>
            </a:r>
            <a:r>
              <a:rPr lang="es-ES" sz="2400" dirty="0" err="1"/>
              <a:t>quiri</a:t>
            </a:r>
            <a:r>
              <a:rPr lang="es-ES" sz="2400" dirty="0"/>
              <a:t> </a:t>
            </a:r>
            <a:r>
              <a:rPr lang="es-ES" sz="2400" dirty="0" err="1"/>
              <a:t>quiri</a:t>
            </a:r>
            <a:r>
              <a:rPr lang="es-ES" sz="2400" dirty="0"/>
              <a:t> </a:t>
            </a:r>
            <a:r>
              <a:rPr lang="es-ES" sz="2400" dirty="0" err="1"/>
              <a:t>quiri</a:t>
            </a:r>
            <a:r>
              <a:rPr lang="es-ES" sz="2400" dirty="0"/>
              <a:t> </a:t>
            </a:r>
            <a:r>
              <a:rPr lang="es-ES" sz="2400" dirty="0" err="1"/>
              <a:t>quiri</a:t>
            </a:r>
            <a:endParaRPr lang="es-ES" sz="2400" dirty="0"/>
          </a:p>
          <a:p>
            <a:pPr marL="0" indent="0">
              <a:buNone/>
            </a:pPr>
            <a:r>
              <a:rPr lang="es-ES" sz="2400" dirty="0"/>
              <a:t>La gallina, la gallina con el cara cara cara cara cara</a:t>
            </a:r>
          </a:p>
          <a:p>
            <a:pPr marL="0" indent="0">
              <a:buNone/>
            </a:pPr>
            <a:r>
              <a:rPr lang="es-ES" sz="2400" dirty="0"/>
              <a:t>Los polluelos, los polluelos con el pio </a:t>
            </a:r>
            <a:r>
              <a:rPr lang="es-ES" sz="2400" dirty="0" err="1"/>
              <a:t>pio</a:t>
            </a:r>
            <a:r>
              <a:rPr lang="es-ES" sz="2400" dirty="0"/>
              <a:t> </a:t>
            </a:r>
            <a:r>
              <a:rPr lang="es-ES" sz="2400" dirty="0" err="1"/>
              <a:t>pio</a:t>
            </a:r>
            <a:r>
              <a:rPr lang="es-ES" sz="2400" dirty="0"/>
              <a:t> </a:t>
            </a:r>
            <a:r>
              <a:rPr lang="es-ES" sz="2400" dirty="0" err="1"/>
              <a:t>pio</a:t>
            </a:r>
            <a:r>
              <a:rPr lang="es-ES" sz="2400" dirty="0"/>
              <a:t> pi</a:t>
            </a:r>
          </a:p>
          <a:p>
            <a:pPr marL="0" indent="0">
              <a:buNone/>
            </a:pPr>
            <a:r>
              <a:rPr lang="es-ES" sz="2400" dirty="0"/>
              <a:t>Y por eso los grandes amores, de muchos colores me gustan a mi</a:t>
            </a:r>
          </a:p>
          <a:p>
            <a:pPr marL="0" indent="0">
              <a:buNone/>
            </a:pPr>
            <a:r>
              <a:rPr lang="es-ES" sz="2400" dirty="0"/>
              <a:t>Y por eso los grandes amores, de muchos colores me gustan a mi</a:t>
            </a:r>
            <a:endParaRPr lang="en-US" sz="2400" dirty="0"/>
          </a:p>
        </p:txBody>
      </p:sp>
    </p:spTree>
    <p:extLst>
      <p:ext uri="{BB962C8B-B14F-4D97-AF65-F5344CB8AC3E}">
        <p14:creationId xmlns:p14="http://schemas.microsoft.com/office/powerpoint/2010/main" val="46691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7860-A31D-4909-AAAA-030941726A17}"/>
              </a:ext>
            </a:extLst>
          </p:cNvPr>
          <p:cNvSpPr>
            <a:spLocks noGrp="1"/>
          </p:cNvSpPr>
          <p:nvPr>
            <p:ph type="title"/>
          </p:nvPr>
        </p:nvSpPr>
        <p:spPr/>
        <p:txBody>
          <a:bodyPr anchor="ctr">
            <a:normAutofit/>
          </a:bodyPr>
          <a:lstStyle/>
          <a:p>
            <a:r>
              <a:rPr lang="en-US" b="1" dirty="0"/>
              <a:t>Contact links:</a:t>
            </a:r>
            <a:br>
              <a:rPr lang="en-US" dirty="0"/>
            </a:br>
            <a:endParaRPr lang="en-US" dirty="0"/>
          </a:p>
        </p:txBody>
      </p:sp>
      <p:graphicFrame>
        <p:nvGraphicFramePr>
          <p:cNvPr id="5" name="Content Placeholder 2">
            <a:extLst>
              <a:ext uri="{FF2B5EF4-FFF2-40B4-BE49-F238E27FC236}">
                <a16:creationId xmlns:a16="http://schemas.microsoft.com/office/drawing/2014/main" id="{D1E325B6-46ED-4462-97BD-6D2E20060EE7}"/>
              </a:ext>
            </a:extLst>
          </p:cNvPr>
          <p:cNvGraphicFramePr>
            <a:graphicFrameLocks noGrp="1"/>
          </p:cNvGraphicFramePr>
          <p:nvPr>
            <p:ph idx="1"/>
          </p:nvPr>
        </p:nvGraphicFramePr>
        <p:xfrm>
          <a:off x="1006475" y="2178995"/>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40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4E1B-6881-41FF-97CE-6A69E81A1A93}"/>
              </a:ext>
            </a:extLst>
          </p:cNvPr>
          <p:cNvSpPr>
            <a:spLocks noGrp="1"/>
          </p:cNvSpPr>
          <p:nvPr>
            <p:ph type="title"/>
          </p:nvPr>
        </p:nvSpPr>
        <p:spPr>
          <a:xfrm>
            <a:off x="1511228" y="803016"/>
            <a:ext cx="4515598" cy="1045239"/>
          </a:xfrm>
        </p:spPr>
        <p:txBody>
          <a:bodyPr anchor="ctr">
            <a:normAutofit fontScale="90000"/>
          </a:bodyPr>
          <a:lstStyle/>
          <a:p>
            <a:r>
              <a:rPr lang="en-US" sz="4400" b="1" dirty="0">
                <a:solidFill>
                  <a:srgbClr val="2A1A00"/>
                </a:solidFill>
              </a:rPr>
              <a:t>OUR OWN VOICE</a:t>
            </a:r>
            <a:br>
              <a:rPr lang="en-US" sz="4400" dirty="0">
                <a:solidFill>
                  <a:srgbClr val="2A1A00"/>
                </a:solidFill>
              </a:rPr>
            </a:br>
            <a:endParaRPr lang="en-US" sz="4400" dirty="0">
              <a:solidFill>
                <a:srgbClr val="2A1A00"/>
              </a:solidFill>
            </a:endParaRPr>
          </a:p>
        </p:txBody>
      </p:sp>
      <p:sp>
        <p:nvSpPr>
          <p:cNvPr id="3" name="Content Placeholder 2">
            <a:extLst>
              <a:ext uri="{FF2B5EF4-FFF2-40B4-BE49-F238E27FC236}">
                <a16:creationId xmlns:a16="http://schemas.microsoft.com/office/drawing/2014/main" id="{84F13EAB-AD20-4094-9909-DBBAA388BAEB}"/>
              </a:ext>
            </a:extLst>
          </p:cNvPr>
          <p:cNvSpPr>
            <a:spLocks noGrp="1"/>
          </p:cNvSpPr>
          <p:nvPr>
            <p:ph idx="1"/>
          </p:nvPr>
        </p:nvSpPr>
        <p:spPr>
          <a:xfrm>
            <a:off x="1511228" y="1614834"/>
            <a:ext cx="4680729" cy="4566609"/>
          </a:xfrm>
        </p:spPr>
        <p:txBody>
          <a:bodyPr anchor="ctr">
            <a:normAutofit/>
          </a:bodyPr>
          <a:lstStyle/>
          <a:p>
            <a:pPr marL="0" indent="0">
              <a:buNone/>
            </a:pPr>
            <a:r>
              <a:rPr lang="en-US" sz="2400" b="1" dirty="0"/>
              <a:t>Forge a common voice, that is, an understanding of our history, our culture, and our contributions to the U.S. that we can share among ourselves and with society in general.</a:t>
            </a:r>
          </a:p>
        </p:txBody>
      </p:sp>
    </p:spTree>
    <p:extLst>
      <p:ext uri="{BB962C8B-B14F-4D97-AF65-F5344CB8AC3E}">
        <p14:creationId xmlns:p14="http://schemas.microsoft.com/office/powerpoint/2010/main" val="176067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5C68-A4D4-48C0-A286-9FDB36AAE9C6}"/>
              </a:ext>
            </a:extLst>
          </p:cNvPr>
          <p:cNvSpPr>
            <a:spLocks noGrp="1"/>
          </p:cNvSpPr>
          <p:nvPr>
            <p:ph type="title"/>
          </p:nvPr>
        </p:nvSpPr>
        <p:spPr>
          <a:xfrm>
            <a:off x="1585609" y="875532"/>
            <a:ext cx="9756842" cy="1964987"/>
          </a:xfrm>
        </p:spPr>
        <p:txBody>
          <a:bodyPr anchor="ctr">
            <a:normAutofit/>
          </a:bodyPr>
          <a:lstStyle/>
          <a:p>
            <a:r>
              <a:rPr lang="en-US" sz="4400" b="1" dirty="0">
                <a:solidFill>
                  <a:srgbClr val="2A1A00"/>
                </a:solidFill>
              </a:rPr>
              <a:t>ALLIANCES WITH </a:t>
            </a:r>
            <a:br>
              <a:rPr lang="en-US" sz="4400" b="1" dirty="0">
                <a:solidFill>
                  <a:srgbClr val="2A1A00"/>
                </a:solidFill>
              </a:rPr>
            </a:br>
            <a:r>
              <a:rPr lang="en-US" sz="4400" b="1" dirty="0">
                <a:solidFill>
                  <a:srgbClr val="2A1A00"/>
                </a:solidFill>
              </a:rPr>
              <a:t>U.S. INDIGENOUS PEOPLES</a:t>
            </a:r>
            <a:br>
              <a:rPr lang="en-US" sz="4400" dirty="0">
                <a:solidFill>
                  <a:srgbClr val="2A1A00"/>
                </a:solidFill>
              </a:rPr>
            </a:br>
            <a:endParaRPr lang="en-US" sz="4400" dirty="0">
              <a:solidFill>
                <a:srgbClr val="2A1A00"/>
              </a:solidFill>
            </a:endParaRPr>
          </a:p>
        </p:txBody>
      </p:sp>
      <p:sp>
        <p:nvSpPr>
          <p:cNvPr id="3" name="Content Placeholder 2">
            <a:extLst>
              <a:ext uri="{FF2B5EF4-FFF2-40B4-BE49-F238E27FC236}">
                <a16:creationId xmlns:a16="http://schemas.microsoft.com/office/drawing/2014/main" id="{BFA0D43C-5184-4117-9322-97EEBEDD927D}"/>
              </a:ext>
            </a:extLst>
          </p:cNvPr>
          <p:cNvSpPr>
            <a:spLocks noGrp="1"/>
          </p:cNvSpPr>
          <p:nvPr>
            <p:ph idx="1"/>
          </p:nvPr>
        </p:nvSpPr>
        <p:spPr>
          <a:xfrm>
            <a:off x="1585609" y="1974758"/>
            <a:ext cx="4680729" cy="4566609"/>
          </a:xfrm>
        </p:spPr>
        <p:txBody>
          <a:bodyPr anchor="ctr">
            <a:normAutofit/>
          </a:bodyPr>
          <a:lstStyle/>
          <a:p>
            <a:pPr marL="0" indent="0">
              <a:buNone/>
            </a:pPr>
            <a:r>
              <a:rPr lang="en-US" sz="2400" dirty="0"/>
              <a:t>Build strong, working, and respectful alliances with other indigenous peoples in the U.S. Study Treaty of Guadalupe Hidalgo as living international document and implications for Mexican Americans</a:t>
            </a:r>
          </a:p>
        </p:txBody>
      </p:sp>
    </p:spTree>
    <p:extLst>
      <p:ext uri="{BB962C8B-B14F-4D97-AF65-F5344CB8AC3E}">
        <p14:creationId xmlns:p14="http://schemas.microsoft.com/office/powerpoint/2010/main" val="29701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40CF-6574-4EDA-8E66-3AADF7CCE69B}"/>
              </a:ext>
            </a:extLst>
          </p:cNvPr>
          <p:cNvSpPr>
            <a:spLocks noGrp="1"/>
          </p:cNvSpPr>
          <p:nvPr>
            <p:ph type="title"/>
          </p:nvPr>
        </p:nvSpPr>
        <p:spPr>
          <a:xfrm>
            <a:off x="1415271" y="666829"/>
            <a:ext cx="8688722" cy="2027732"/>
          </a:xfrm>
        </p:spPr>
        <p:txBody>
          <a:bodyPr anchor="ctr">
            <a:normAutofit/>
          </a:bodyPr>
          <a:lstStyle/>
          <a:p>
            <a:r>
              <a:rPr lang="en-US" sz="4400" b="1" dirty="0">
                <a:solidFill>
                  <a:srgbClr val="2A1A00"/>
                </a:solidFill>
              </a:rPr>
              <a:t>ALLIANCES WITH  INDIGENOUS PEOPLES IN THE AMERICAS</a:t>
            </a:r>
            <a:br>
              <a:rPr lang="en-US" sz="4400" dirty="0">
                <a:solidFill>
                  <a:srgbClr val="2A1A00"/>
                </a:solidFill>
              </a:rPr>
            </a:br>
            <a:endParaRPr lang="en-US" sz="4400" dirty="0">
              <a:solidFill>
                <a:srgbClr val="2A1A00"/>
              </a:solidFill>
            </a:endParaRPr>
          </a:p>
        </p:txBody>
      </p:sp>
      <p:sp>
        <p:nvSpPr>
          <p:cNvPr id="3" name="Content Placeholder 2">
            <a:extLst>
              <a:ext uri="{FF2B5EF4-FFF2-40B4-BE49-F238E27FC236}">
                <a16:creationId xmlns:a16="http://schemas.microsoft.com/office/drawing/2014/main" id="{33091CDB-942A-49E3-9EEC-1F189EE659E7}"/>
              </a:ext>
            </a:extLst>
          </p:cNvPr>
          <p:cNvSpPr>
            <a:spLocks noGrp="1"/>
          </p:cNvSpPr>
          <p:nvPr>
            <p:ph idx="1"/>
          </p:nvPr>
        </p:nvSpPr>
        <p:spPr>
          <a:xfrm>
            <a:off x="1415271" y="2402774"/>
            <a:ext cx="4680729" cy="3034989"/>
          </a:xfrm>
        </p:spPr>
        <p:txBody>
          <a:bodyPr anchor="ctr">
            <a:normAutofit/>
          </a:bodyPr>
          <a:lstStyle/>
          <a:p>
            <a:pPr marL="0" indent="0">
              <a:lnSpc>
                <a:spcPct val="100000"/>
              </a:lnSpc>
              <a:buNone/>
            </a:pPr>
            <a:r>
              <a:rPr lang="en-US" b="1" dirty="0"/>
              <a:t>Share our common values with indigenous peoples throughout the Americas to form cross-national alliances. Form working relationships to find common cultural and philosophical ties.</a:t>
            </a:r>
            <a:endParaRPr lang="en-US" dirty="0"/>
          </a:p>
        </p:txBody>
      </p:sp>
    </p:spTree>
    <p:extLst>
      <p:ext uri="{BB962C8B-B14F-4D97-AF65-F5344CB8AC3E}">
        <p14:creationId xmlns:p14="http://schemas.microsoft.com/office/powerpoint/2010/main" val="143033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3D7-DA5F-4EB8-B99B-C8E815AF45E0}"/>
              </a:ext>
            </a:extLst>
          </p:cNvPr>
          <p:cNvSpPr>
            <a:spLocks noGrp="1"/>
          </p:cNvSpPr>
          <p:nvPr>
            <p:ph type="title"/>
          </p:nvPr>
        </p:nvSpPr>
        <p:spPr>
          <a:xfrm>
            <a:off x="1583686" y="832243"/>
            <a:ext cx="6208169" cy="957690"/>
          </a:xfrm>
        </p:spPr>
        <p:txBody>
          <a:bodyPr anchor="ctr">
            <a:normAutofit fontScale="90000"/>
          </a:bodyPr>
          <a:lstStyle/>
          <a:p>
            <a:r>
              <a:rPr lang="en-US" sz="4400" b="1" dirty="0">
                <a:solidFill>
                  <a:srgbClr val="2A1A00"/>
                </a:solidFill>
              </a:rPr>
              <a:t>LITERATURE AND THE ARTS</a:t>
            </a:r>
            <a:br>
              <a:rPr lang="en-US" sz="4400" dirty="0">
                <a:solidFill>
                  <a:srgbClr val="2A1A00"/>
                </a:solidFill>
              </a:rPr>
            </a:br>
            <a:endParaRPr lang="en-US" sz="4400" dirty="0">
              <a:solidFill>
                <a:srgbClr val="2A1A00"/>
              </a:solidFill>
            </a:endParaRPr>
          </a:p>
        </p:txBody>
      </p:sp>
      <p:sp>
        <p:nvSpPr>
          <p:cNvPr id="3" name="Content Placeholder 2">
            <a:extLst>
              <a:ext uri="{FF2B5EF4-FFF2-40B4-BE49-F238E27FC236}">
                <a16:creationId xmlns:a16="http://schemas.microsoft.com/office/drawing/2014/main" id="{EBB38384-8C6C-4D40-8C5B-185CD8AD0E48}"/>
              </a:ext>
            </a:extLst>
          </p:cNvPr>
          <p:cNvSpPr>
            <a:spLocks noGrp="1"/>
          </p:cNvSpPr>
          <p:nvPr>
            <p:ph idx="1"/>
          </p:nvPr>
        </p:nvSpPr>
        <p:spPr>
          <a:xfrm>
            <a:off x="1583686" y="1789933"/>
            <a:ext cx="4680729" cy="3317089"/>
          </a:xfrm>
        </p:spPr>
        <p:txBody>
          <a:bodyPr anchor="ctr">
            <a:normAutofit/>
          </a:bodyPr>
          <a:lstStyle/>
          <a:p>
            <a:pPr marL="0" indent="0">
              <a:buNone/>
            </a:pPr>
            <a:r>
              <a:rPr lang="en-US" b="1" dirty="0"/>
              <a:t>Encourage the growth of our writers and artists in recovering ancient artistic traditions and creating new, powerful styles of art, music and song to lead and accompany us into the next half century.</a:t>
            </a:r>
            <a:endParaRPr lang="en-US" dirty="0"/>
          </a:p>
        </p:txBody>
      </p:sp>
    </p:spTree>
    <p:extLst>
      <p:ext uri="{BB962C8B-B14F-4D97-AF65-F5344CB8AC3E}">
        <p14:creationId xmlns:p14="http://schemas.microsoft.com/office/powerpoint/2010/main" val="383521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A8FA-C4E6-4F16-94C7-12487761DF10}"/>
              </a:ext>
            </a:extLst>
          </p:cNvPr>
          <p:cNvSpPr>
            <a:spLocks noGrp="1"/>
          </p:cNvSpPr>
          <p:nvPr>
            <p:ph type="title"/>
          </p:nvPr>
        </p:nvSpPr>
        <p:spPr>
          <a:xfrm>
            <a:off x="1580402" y="686285"/>
            <a:ext cx="4515598" cy="1706720"/>
          </a:xfrm>
        </p:spPr>
        <p:txBody>
          <a:bodyPr anchor="ctr">
            <a:normAutofit/>
          </a:bodyPr>
          <a:lstStyle/>
          <a:p>
            <a:r>
              <a:rPr lang="en-US" sz="4400" b="1" dirty="0">
                <a:solidFill>
                  <a:srgbClr val="2A1A00"/>
                </a:solidFill>
              </a:rPr>
              <a:t>EDUCATION</a:t>
            </a:r>
            <a:br>
              <a:rPr lang="en-US" sz="4400" dirty="0">
                <a:solidFill>
                  <a:srgbClr val="2A1A00"/>
                </a:solidFill>
              </a:rPr>
            </a:br>
            <a:endParaRPr lang="en-US" sz="4400" dirty="0">
              <a:solidFill>
                <a:srgbClr val="2A1A00"/>
              </a:solidFill>
            </a:endParaRPr>
          </a:p>
        </p:txBody>
      </p:sp>
      <p:sp>
        <p:nvSpPr>
          <p:cNvPr id="3" name="Content Placeholder 2">
            <a:extLst>
              <a:ext uri="{FF2B5EF4-FFF2-40B4-BE49-F238E27FC236}">
                <a16:creationId xmlns:a16="http://schemas.microsoft.com/office/drawing/2014/main" id="{428D3BC6-DF8B-41CC-A7AA-A0A0B7ACC382}"/>
              </a:ext>
            </a:extLst>
          </p:cNvPr>
          <p:cNvSpPr>
            <a:spLocks noGrp="1"/>
          </p:cNvSpPr>
          <p:nvPr>
            <p:ph idx="1"/>
          </p:nvPr>
        </p:nvSpPr>
        <p:spPr>
          <a:xfrm>
            <a:off x="1580402" y="2169310"/>
            <a:ext cx="4680729" cy="3054443"/>
          </a:xfrm>
        </p:spPr>
        <p:txBody>
          <a:bodyPr anchor="ctr">
            <a:normAutofit/>
          </a:bodyPr>
          <a:lstStyle/>
          <a:p>
            <a:pPr marL="0" indent="0">
              <a:lnSpc>
                <a:spcPct val="100000"/>
              </a:lnSpc>
              <a:buNone/>
            </a:pPr>
            <a:r>
              <a:rPr lang="en-US" b="1" dirty="0"/>
              <a:t>Create a method of teaching which imparts not only knowledge but wisdom to our children, an education rooted in ancient philosophies while mindful of the principles of learning in todays’ world.</a:t>
            </a:r>
            <a:endParaRPr lang="en-US" sz="1400" dirty="0"/>
          </a:p>
        </p:txBody>
      </p:sp>
    </p:spTree>
    <p:extLst>
      <p:ext uri="{BB962C8B-B14F-4D97-AF65-F5344CB8AC3E}">
        <p14:creationId xmlns:p14="http://schemas.microsoft.com/office/powerpoint/2010/main" val="377308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56292-568D-4E36-8A47-F42985A1CF73}"/>
              </a:ext>
            </a:extLst>
          </p:cNvPr>
          <p:cNvSpPr>
            <a:spLocks noGrp="1"/>
          </p:cNvSpPr>
          <p:nvPr>
            <p:ph idx="1"/>
          </p:nvPr>
        </p:nvSpPr>
        <p:spPr>
          <a:xfrm>
            <a:off x="1444625" y="1523147"/>
            <a:ext cx="6473690" cy="3593591"/>
          </a:xfrm>
        </p:spPr>
        <p:txBody>
          <a:bodyPr/>
          <a:lstStyle/>
          <a:p>
            <a:pPr marL="0" indent="0">
              <a:buNone/>
            </a:pPr>
            <a:r>
              <a:rPr lang="en-US" sz="2800" b="1" dirty="0"/>
              <a:t>Dr. Maria </a:t>
            </a:r>
            <a:r>
              <a:rPr lang="en-US" sz="2800" b="1" dirty="0" err="1"/>
              <a:t>Zentella</a:t>
            </a:r>
            <a:r>
              <a:rPr lang="en-US" sz="2800" b="1" dirty="0"/>
              <a:t> </a:t>
            </a:r>
          </a:p>
          <a:p>
            <a:pPr marL="0" indent="0">
              <a:buNone/>
            </a:pPr>
            <a:r>
              <a:rPr lang="en-US" b="1" dirty="0"/>
              <a:t>is a Social and Cultural Anthropologist dedicated as an Independent Scholar to the study and research of the expressive culture and history of Mexican American and Latino Communities.</a:t>
            </a:r>
          </a:p>
          <a:p>
            <a:pPr marL="0" indent="0">
              <a:buNone/>
            </a:pPr>
            <a:endParaRPr lang="en-US" b="1" dirty="0"/>
          </a:p>
          <a:p>
            <a:endParaRPr lang="en-US" dirty="0"/>
          </a:p>
        </p:txBody>
      </p:sp>
    </p:spTree>
    <p:extLst>
      <p:ext uri="{BB962C8B-B14F-4D97-AF65-F5344CB8AC3E}">
        <p14:creationId xmlns:p14="http://schemas.microsoft.com/office/powerpoint/2010/main" val="4174642008"/>
      </p:ext>
    </p:extLst>
  </p:cSld>
  <p:clrMapOvr>
    <a:masterClrMapping/>
  </p:clrMapOvr>
</p:sld>
</file>

<file path=ppt/theme/theme1.xml><?xml version="1.0" encoding="utf-8"?>
<a:theme xmlns:a="http://schemas.openxmlformats.org/drawingml/2006/main" name="Badg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108</TotalTime>
  <Words>960</Words>
  <Application>Microsoft Office PowerPoint</Application>
  <PresentationFormat>Widescreen</PresentationFormat>
  <Paragraphs>108</Paragraphs>
  <Slides>35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Comfortaa</vt:lpstr>
      <vt:lpstr>Gill Sans MT</vt:lpstr>
      <vt:lpstr>Impact</vt:lpstr>
      <vt:lpstr>Lato</vt:lpstr>
      <vt:lpstr>Lato Black</vt:lpstr>
      <vt:lpstr>Times New Roman</vt:lpstr>
      <vt:lpstr>Badge</vt:lpstr>
      <vt:lpstr>PowerPoint Presentation</vt:lpstr>
      <vt:lpstr>PowerPoint Presentation</vt:lpstr>
      <vt:lpstr>CULTURE </vt:lpstr>
      <vt:lpstr>OUR OWN VOICE </vt:lpstr>
      <vt:lpstr>ALLIANCES WITH  U.S. INDIGENOUS PEOPLES </vt:lpstr>
      <vt:lpstr>ALLIANCES WITH  INDIGENOUS PEOPLES IN THE AMERICAS </vt:lpstr>
      <vt:lpstr>LITERATURE AND THE ARTS </vt:lpstr>
      <vt:lpstr>EDUCATION </vt:lpstr>
      <vt:lpstr>PowerPoint Presentation</vt:lpstr>
      <vt:lpstr>MEXICAN AMERICAN HISTORICAL AND CULTURAL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TEZCATLIPOCA</vt:lpstr>
      <vt:lpstr>Quetzalcoatl –  Beautiful Knowledge</vt:lpstr>
      <vt:lpstr>Basic structure/How it works</vt:lpstr>
      <vt:lpstr>The question is not can we build this network,  but what are we going to do with it once it’s built.</vt:lpstr>
      <vt:lpstr>PowerPoint Presentation</vt:lpstr>
      <vt:lpstr>Contact links: </vt:lpstr>
      <vt:lpstr> De Colores  First stanza  </vt:lpstr>
      <vt:lpstr>Second stanza</vt:lpstr>
      <vt:lpstr>Contact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Russell Duncan</dc:creator>
  <cp:lastModifiedBy>Scott Russell Duncan</cp:lastModifiedBy>
  <cp:revision>33</cp:revision>
  <dcterms:created xsi:type="dcterms:W3CDTF">2020-01-26T23:35:14Z</dcterms:created>
  <dcterms:modified xsi:type="dcterms:W3CDTF">2020-02-02T02:25:59Z</dcterms:modified>
</cp:coreProperties>
</file>